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Lst>
  <p:notesMasterIdLst>
    <p:notesMasterId r:id="rId19"/>
  </p:notesMasterIdLst>
  <p:sldIdLst>
    <p:sldId id="271" r:id="rId3"/>
    <p:sldId id="258" r:id="rId4"/>
    <p:sldId id="284" r:id="rId5"/>
    <p:sldId id="285" r:id="rId6"/>
    <p:sldId id="272" r:id="rId7"/>
    <p:sldId id="274" r:id="rId8"/>
    <p:sldId id="273" r:id="rId9"/>
    <p:sldId id="275" r:id="rId10"/>
    <p:sldId id="276" r:id="rId11"/>
    <p:sldId id="277" r:id="rId12"/>
    <p:sldId id="278" r:id="rId13"/>
    <p:sldId id="279" r:id="rId14"/>
    <p:sldId id="280" r:id="rId15"/>
    <p:sldId id="281" r:id="rId16"/>
    <p:sldId id="286" r:id="rId17"/>
    <p:sldId id="282" r:id="rId18"/>
  </p:sldIdLst>
  <p:sldSz cx="9145588"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18" autoAdjust="0"/>
    <p:restoredTop sz="94660"/>
  </p:normalViewPr>
  <p:slideViewPr>
    <p:cSldViewPr snapToGrid="0">
      <p:cViewPr varScale="1">
        <p:scale>
          <a:sx n="72" d="100"/>
          <a:sy n="72" d="100"/>
        </p:scale>
        <p:origin x="1080" y="78"/>
      </p:cViewPr>
      <p:guideLst>
        <p:guide orient="horz" pos="2160"/>
        <p:guide pos="2881"/>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497F-042F-4361-A4B3-5F32E90E541A}" type="datetimeFigureOut">
              <a:rPr lang="it-IT" smtClean="0"/>
              <a:pPr/>
              <a:t>05/11/2018</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05630D-6475-47CA-8A6A-98DF179F7971}" type="slidenum">
              <a:rPr lang="it-IT" smtClean="0"/>
              <a:pPr/>
              <a:t>‹Nr.›</a:t>
            </a:fld>
            <a:endParaRPr lang="it-IT"/>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endParaRPr lang="it-IT"/>
          </a:p>
        </p:txBody>
      </p:sp>
      <p:sp>
        <p:nvSpPr>
          <p:cNvPr id="4" name="Segnaposto numero diapositiva 3"/>
          <p:cNvSpPr>
            <a:spLocks noGrp="1"/>
          </p:cNvSpPr>
          <p:nvPr>
            <p:ph type="sldNum" sz="quarter" idx="10"/>
          </p:nvPr>
        </p:nvSpPr>
        <p:spPr/>
        <p:txBody>
          <a:bodyPr/>
          <a:lstStyle/>
          <a:p>
            <a:fld id="{A705630D-6475-47CA-8A6A-98DF179F7971}" type="slidenum">
              <a:rPr lang="it-IT" smtClean="0"/>
              <a:pPr/>
              <a:t>1</a:t>
            </a:fld>
            <a:endParaRPr lang="it-IT"/>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6.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6.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_1/3 Farbe">
    <p:spTree>
      <p:nvGrpSpPr>
        <p:cNvPr id="1" name=""/>
        <p:cNvGrpSpPr/>
        <p:nvPr/>
      </p:nvGrpSpPr>
      <p:grpSpPr>
        <a:xfrm>
          <a:off x="0" y="0"/>
          <a:ext cx="0" cy="0"/>
          <a:chOff x="0" y="0"/>
          <a:chExt cx="0" cy="0"/>
        </a:xfrm>
      </p:grpSpPr>
      <p:sp>
        <p:nvSpPr>
          <p:cNvPr id="4" name="Rechteck 3"/>
          <p:cNvSpPr/>
          <p:nvPr/>
        </p:nvSpPr>
        <p:spPr>
          <a:xfrm>
            <a:off x="0" y="0"/>
            <a:ext cx="9145588"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fontAlgn="auto">
              <a:spcBef>
                <a:spcPts val="0"/>
              </a:spcBef>
              <a:spcAft>
                <a:spcPts val="0"/>
              </a:spcAft>
              <a:defRPr/>
            </a:pPr>
            <a:endParaRPr lang="de-DE">
              <a:solidFill>
                <a:schemeClr val="bg1"/>
              </a:solidFill>
            </a:endParaRPr>
          </a:p>
        </p:txBody>
      </p:sp>
      <p:pic>
        <p:nvPicPr>
          <p:cNvPr id="7" name="Grafik 7"/>
          <p:cNvPicPr>
            <a:picLocks noChangeAspect="1"/>
          </p:cNvPicPr>
          <p:nvPr/>
        </p:nvPicPr>
        <p:blipFill>
          <a:blip r:embed="rId2" cstate="print"/>
          <a:srcRect/>
          <a:stretch>
            <a:fillRect/>
          </a:stretch>
        </p:blipFill>
        <p:spPr bwMode="auto">
          <a:xfrm>
            <a:off x="7205326" y="6043615"/>
            <a:ext cx="1779897" cy="814387"/>
          </a:xfrm>
          <a:prstGeom prst="rect">
            <a:avLst/>
          </a:prstGeom>
          <a:noFill/>
          <a:ln w="9525">
            <a:noFill/>
            <a:miter lim="800000"/>
            <a:headEnd/>
            <a:tailEnd/>
          </a:ln>
        </p:spPr>
      </p:pic>
      <p:sp>
        <p:nvSpPr>
          <p:cNvPr id="8" name="Textfeld 7"/>
          <p:cNvSpPr txBox="1"/>
          <p:nvPr/>
        </p:nvSpPr>
        <p:spPr>
          <a:xfrm>
            <a:off x="-1821179" y="531815"/>
            <a:ext cx="1641760" cy="1169551"/>
          </a:xfrm>
          <a:prstGeom prst="rect">
            <a:avLst/>
          </a:prstGeom>
          <a:noFill/>
        </p:spPr>
        <p:txBody>
          <a:bodyPr>
            <a:spAutoFit/>
          </a:bodyPr>
          <a:lstStyle/>
          <a:p>
            <a:pPr fontAlgn="auto">
              <a:spcBef>
                <a:spcPts val="0"/>
              </a:spcBef>
              <a:spcAft>
                <a:spcPts val="0"/>
              </a:spcAft>
              <a:defRPr/>
            </a:pPr>
            <a:r>
              <a:rPr lang="de-DE" sz="1000" b="1" dirty="0">
                <a:latin typeface="+mn-lt"/>
                <a:cs typeface="+mn-cs"/>
              </a:rPr>
              <a:t>Institutslogo:</a:t>
            </a:r>
          </a:p>
          <a:p>
            <a:pPr marL="171450" indent="-171450" fontAlgn="auto">
              <a:spcBef>
                <a:spcPts val="0"/>
              </a:spcBef>
              <a:spcAft>
                <a:spcPts val="0"/>
              </a:spcAft>
              <a:buFontTx/>
              <a:buChar char="-"/>
              <a:defRPr/>
            </a:pPr>
            <a:r>
              <a:rPr lang="de-DE" sz="1000" dirty="0">
                <a:latin typeface="+mn-lt"/>
                <a:cs typeface="+mn-cs"/>
              </a:rPr>
              <a:t>Dateiformat: PNG in RGB</a:t>
            </a:r>
          </a:p>
          <a:p>
            <a:pPr marL="171450" indent="-171450" fontAlgn="auto">
              <a:spcBef>
                <a:spcPts val="0"/>
              </a:spcBef>
              <a:spcAft>
                <a:spcPts val="0"/>
              </a:spcAft>
              <a:buFontTx/>
              <a:buChar char="-"/>
              <a:defRPr/>
            </a:pPr>
            <a:r>
              <a:rPr lang="de-DE" sz="1000" dirty="0">
                <a:latin typeface="+mn-lt"/>
                <a:cs typeface="+mn-cs"/>
              </a:rPr>
              <a:t>Skalieren auf</a:t>
            </a:r>
          </a:p>
          <a:p>
            <a:pPr fontAlgn="auto">
              <a:spcBef>
                <a:spcPts val="0"/>
              </a:spcBef>
              <a:spcAft>
                <a:spcPts val="0"/>
              </a:spcAft>
              <a:defRPr/>
            </a:pPr>
            <a:r>
              <a:rPr lang="de-DE" sz="1000" dirty="0">
                <a:latin typeface="+mn-lt"/>
                <a:cs typeface="+mn-cs"/>
              </a:rPr>
              <a:t>     Höhe: 2,26 cm</a:t>
            </a:r>
          </a:p>
          <a:p>
            <a:pPr fontAlgn="auto">
              <a:spcBef>
                <a:spcPts val="0"/>
              </a:spcBef>
              <a:spcAft>
                <a:spcPts val="0"/>
              </a:spcAft>
              <a:defRPr/>
            </a:pPr>
            <a:r>
              <a:rPr lang="de-DE" sz="1000" dirty="0">
                <a:latin typeface="+mn-lt"/>
                <a:cs typeface="+mn-cs"/>
              </a:rPr>
              <a:t>     (Breite variiert je nach   </a:t>
            </a:r>
          </a:p>
          <a:p>
            <a:pPr fontAlgn="auto">
              <a:spcBef>
                <a:spcPts val="0"/>
              </a:spcBef>
              <a:spcAft>
                <a:spcPts val="0"/>
              </a:spcAft>
              <a:defRPr/>
            </a:pPr>
            <a:r>
              <a:rPr lang="de-DE" sz="1000" dirty="0">
                <a:latin typeface="+mn-lt"/>
                <a:cs typeface="+mn-cs"/>
              </a:rPr>
              <a:t>     Schutzraum)</a:t>
            </a:r>
          </a:p>
        </p:txBody>
      </p:sp>
      <p:sp>
        <p:nvSpPr>
          <p:cNvPr id="5" name="Title 1"/>
          <p:cNvSpPr>
            <a:spLocks noGrp="1"/>
          </p:cNvSpPr>
          <p:nvPr>
            <p:ph type="ctrTitle"/>
          </p:nvPr>
        </p:nvSpPr>
        <p:spPr>
          <a:xfrm>
            <a:off x="288050" y="248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a:t>Fare clic per modificare lo stile del titolo</a:t>
            </a:r>
            <a:endParaRPr lang="en-US" dirty="0"/>
          </a:p>
        </p:txBody>
      </p:sp>
      <p:sp>
        <p:nvSpPr>
          <p:cNvPr id="6" name="Subtitle 2"/>
          <p:cNvSpPr>
            <a:spLocks noGrp="1"/>
          </p:cNvSpPr>
          <p:nvPr>
            <p:ph type="subTitle" idx="1"/>
          </p:nvPr>
        </p:nvSpPr>
        <p:spPr>
          <a:xfrm>
            <a:off x="288050" y="2980800"/>
            <a:ext cx="8569488"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10"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nhalt_Diagramm">
    <p:spTree>
      <p:nvGrpSpPr>
        <p:cNvPr id="1" name=""/>
        <p:cNvGrpSpPr/>
        <p:nvPr/>
      </p:nvGrpSpPr>
      <p:grpSpPr>
        <a:xfrm>
          <a:off x="0" y="0"/>
          <a:ext cx="0" cy="0"/>
          <a:chOff x="0" y="0"/>
          <a:chExt cx="0" cy="0"/>
        </a:xfrm>
      </p:grpSpPr>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a:t>Fare clic per modificare lo stile del titolo</a:t>
            </a:r>
            <a:endParaRPr lang="en-US" dirty="0"/>
          </a:p>
        </p:txBody>
      </p:sp>
      <p:sp>
        <p:nvSpPr>
          <p:cNvPr id="12" name="Textplatzhalter 24"/>
          <p:cNvSpPr>
            <a:spLocks noGrp="1"/>
          </p:cNvSpPr>
          <p:nvPr>
            <p:ph type="body" sz="quarter" idx="11"/>
          </p:nvPr>
        </p:nvSpPr>
        <p:spPr>
          <a:xfrm>
            <a:off x="288051" y="1152000"/>
            <a:ext cx="8570813"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it-IT"/>
              <a:t>Fare clic per modificare stili del testo dello schema</a:t>
            </a:r>
          </a:p>
        </p:txBody>
      </p:sp>
      <p:sp>
        <p:nvSpPr>
          <p:cNvPr id="9" name="Diagrammplatzhalter 8"/>
          <p:cNvSpPr>
            <a:spLocks noGrp="1"/>
          </p:cNvSpPr>
          <p:nvPr>
            <p:ph type="chart" sz="quarter" idx="13"/>
          </p:nvPr>
        </p:nvSpPr>
        <p:spPr>
          <a:xfrm>
            <a:off x="287389" y="1684800"/>
            <a:ext cx="8570813" cy="3632200"/>
          </a:xfrm>
          <a:prstGeom prst="rect">
            <a:avLst/>
          </a:prstGeom>
        </p:spPr>
        <p:txBody>
          <a:bodyPr lIns="0" tIns="0" rIns="0" bIns="0"/>
          <a:lstStyle/>
          <a:p>
            <a:pPr lvl="0"/>
            <a:r>
              <a:rPr lang="it-IT" noProof="0"/>
              <a:t>Fare clic sull'icona per inserire un grafico</a:t>
            </a:r>
            <a:endParaRPr lang="de-DE" noProof="0"/>
          </a:p>
        </p:txBody>
      </p:sp>
      <p:sp>
        <p:nvSpPr>
          <p:cNvPr id="6"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Abschlussfolie">
    <p:spTree>
      <p:nvGrpSpPr>
        <p:cNvPr id="1" name=""/>
        <p:cNvGrpSpPr/>
        <p:nvPr/>
      </p:nvGrpSpPr>
      <p:grpSpPr>
        <a:xfrm>
          <a:off x="0" y="0"/>
          <a:ext cx="0" cy="0"/>
          <a:chOff x="0" y="0"/>
          <a:chExt cx="0" cy="0"/>
        </a:xfrm>
      </p:grpSpPr>
      <p:cxnSp>
        <p:nvCxnSpPr>
          <p:cNvPr id="3" name="Gerader Verbinder 12"/>
          <p:cNvCxnSpPr/>
          <p:nvPr/>
        </p:nvCxnSpPr>
        <p:spPr>
          <a:xfrm>
            <a:off x="287389" y="6040438"/>
            <a:ext cx="85708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Grafik 6"/>
          <p:cNvPicPr>
            <a:picLocks noChangeAspect="1"/>
          </p:cNvPicPr>
          <p:nvPr/>
        </p:nvPicPr>
        <p:blipFill>
          <a:blip r:embed="rId2" cstate="print"/>
          <a:srcRect/>
          <a:stretch>
            <a:fillRect/>
          </a:stretch>
        </p:blipFill>
        <p:spPr bwMode="auto">
          <a:xfrm>
            <a:off x="7205326" y="6043615"/>
            <a:ext cx="1779897" cy="814387"/>
          </a:xfrm>
          <a:prstGeom prst="rect">
            <a:avLst/>
          </a:prstGeom>
          <a:noFill/>
          <a:ln w="9525">
            <a:noFill/>
            <a:miter lim="800000"/>
            <a:headEnd/>
            <a:tailEnd/>
          </a:ln>
        </p:spPr>
      </p:pic>
      <p:sp>
        <p:nvSpPr>
          <p:cNvPr id="5" name="Title 1"/>
          <p:cNvSpPr txBox="1">
            <a:spLocks/>
          </p:cNvSpPr>
          <p:nvPr/>
        </p:nvSpPr>
        <p:spPr>
          <a:xfrm>
            <a:off x="287389" y="2487613"/>
            <a:ext cx="8570813"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de-DE" dirty="0"/>
              <a:t>Vielen Dank</a:t>
            </a:r>
            <a:br>
              <a:rPr lang="de-DE" dirty="0"/>
            </a:br>
            <a:r>
              <a:rPr lang="de-DE" dirty="0"/>
              <a:t>für Ihre Aufmerksamkeit</a:t>
            </a:r>
            <a:endParaRPr lang="en-US" dirty="0"/>
          </a:p>
        </p:txBody>
      </p:sp>
      <p:sp>
        <p:nvSpPr>
          <p:cNvPr id="9" name="Textplatzhalter 24"/>
          <p:cNvSpPr>
            <a:spLocks noGrp="1"/>
          </p:cNvSpPr>
          <p:nvPr>
            <p:ph type="body" sz="quarter" idx="11"/>
          </p:nvPr>
        </p:nvSpPr>
        <p:spPr>
          <a:xfrm>
            <a:off x="288051" y="3988800"/>
            <a:ext cx="8570813"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it-IT"/>
              <a:t>Fare clic per modificare stili del testo dello schema</a:t>
            </a:r>
          </a:p>
        </p:txBody>
      </p:sp>
      <p:sp>
        <p:nvSpPr>
          <p:cNvPr id="7"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Inhalt_Text">
    <p:spTree>
      <p:nvGrpSpPr>
        <p:cNvPr id="1" name=""/>
        <p:cNvGrpSpPr/>
        <p:nvPr/>
      </p:nvGrpSpPr>
      <p:grpSpPr>
        <a:xfrm>
          <a:off x="0" y="0"/>
          <a:ext cx="0" cy="0"/>
          <a:chOff x="0" y="0"/>
          <a:chExt cx="0" cy="0"/>
        </a:xfrm>
      </p:grpSpPr>
      <p:sp>
        <p:nvSpPr>
          <p:cNvPr id="5" name="Textfeld 4"/>
          <p:cNvSpPr txBox="1"/>
          <p:nvPr/>
        </p:nvSpPr>
        <p:spPr>
          <a:xfrm>
            <a:off x="-2246702" y="506413"/>
            <a:ext cx="2067284" cy="4708981"/>
          </a:xfrm>
          <a:prstGeom prst="rect">
            <a:avLst/>
          </a:prstGeom>
          <a:noFill/>
        </p:spPr>
        <p:txBody>
          <a:bodyPr>
            <a:spAutoFit/>
          </a:bodyPr>
          <a:lstStyle/>
          <a:p>
            <a:pPr>
              <a:defRPr/>
            </a:pPr>
            <a:r>
              <a:rPr lang="de-DE" sz="1000" b="1" dirty="0">
                <a:solidFill>
                  <a:prstClr val="black"/>
                </a:solidFill>
                <a:cs typeface="Arial" pitchFamily="34" charset="0"/>
              </a:rPr>
              <a:t>Seitenzahlen:</a:t>
            </a:r>
          </a:p>
          <a:p>
            <a:pPr eaLnBrk="0" fontAlgn="base" hangingPunct="0">
              <a:spcBef>
                <a:spcPct val="0"/>
              </a:spcBef>
              <a:spcAft>
                <a:spcPct val="0"/>
              </a:spcAft>
              <a:defRPr/>
            </a:pPr>
            <a:r>
              <a:rPr lang="de-DE" sz="1000" dirty="0">
                <a:solidFill>
                  <a:prstClr val="black"/>
                </a:solidFill>
                <a:cs typeface="Arial" pitchFamily="34" charset="0"/>
              </a:rPr>
              <a:t>Die Seitenanzeige „1 von X“ ist nicht standardmäßig in </a:t>
            </a:r>
            <a:r>
              <a:rPr lang="de-DE" sz="1000" dirty="0" err="1">
                <a:solidFill>
                  <a:prstClr val="black"/>
                </a:solidFill>
                <a:cs typeface="Arial" pitchFamily="34" charset="0"/>
              </a:rPr>
              <a:t>Powerpoint</a:t>
            </a:r>
            <a:r>
              <a:rPr lang="de-DE" sz="1000" dirty="0">
                <a:solidFill>
                  <a:prstClr val="black"/>
                </a:solidFill>
                <a:cs typeface="Arial" pitchFamily="34" charset="0"/>
              </a:rPr>
              <a:t> verfügbar; daher benötigen Sie dazu ein Add-In. Das Add-In kann im Vorlagencenter heruntergeladen werden.</a:t>
            </a:r>
          </a:p>
          <a:p>
            <a:pPr eaLnBrk="0" fontAlgn="base" hangingPunct="0">
              <a:spcBef>
                <a:spcPct val="0"/>
              </a:spcBef>
              <a:spcAft>
                <a:spcPct val="0"/>
              </a:spcAft>
              <a:defRPr/>
            </a:pPr>
            <a:endParaRPr lang="de-DE" sz="1000" dirty="0">
              <a:solidFill>
                <a:prstClr val="black"/>
              </a:solidFill>
              <a:cs typeface="Arial" pitchFamily="34" charset="0"/>
            </a:endParaRPr>
          </a:p>
          <a:p>
            <a:pPr eaLnBrk="0" fontAlgn="base" hangingPunct="0">
              <a:spcBef>
                <a:spcPct val="0"/>
              </a:spcBef>
              <a:spcAft>
                <a:spcPct val="0"/>
              </a:spcAft>
              <a:defRPr/>
            </a:pPr>
            <a:r>
              <a:rPr lang="de-DE" sz="1000" b="1" dirty="0">
                <a:solidFill>
                  <a:prstClr val="black"/>
                </a:solidFill>
                <a:cs typeface="Arial" pitchFamily="34" charset="0"/>
              </a:rPr>
              <a:t>Aktivieren</a:t>
            </a:r>
          </a:p>
          <a:p>
            <a:pPr eaLnBrk="0" fontAlgn="base" hangingPunct="0">
              <a:spcBef>
                <a:spcPct val="0"/>
              </a:spcBef>
              <a:spcAft>
                <a:spcPct val="0"/>
              </a:spcAft>
              <a:defRPr/>
            </a:pPr>
            <a:r>
              <a:rPr lang="de-DE" sz="1000" dirty="0">
                <a:solidFill>
                  <a:prstClr val="black"/>
                </a:solidFill>
                <a:cs typeface="Arial" pitchFamily="34" charset="0"/>
              </a:rPr>
              <a:t>Nach dem Öffnen der Vorlage, klicken Sie mit einem Doppelklick auf die Datei „RWTH-Addin-Seitenzahlen“, um das Add-In zu aktivieren. Nach dem Schließen von </a:t>
            </a:r>
            <a:r>
              <a:rPr lang="de-DE" sz="1000" dirty="0" err="1">
                <a:solidFill>
                  <a:prstClr val="black"/>
                </a:solidFill>
                <a:cs typeface="Arial" pitchFamily="34" charset="0"/>
              </a:rPr>
              <a:t>Powerpoint</a:t>
            </a:r>
            <a:r>
              <a:rPr lang="de-DE" sz="1000" dirty="0">
                <a:solidFill>
                  <a:prstClr val="black"/>
                </a:solidFill>
                <a:cs typeface="Arial" pitchFamily="34" charset="0"/>
              </a:rPr>
              <a:t> deaktiviert es sich automatisch wieder.</a:t>
            </a:r>
          </a:p>
          <a:p>
            <a:pPr eaLnBrk="0" fontAlgn="base" hangingPunct="0">
              <a:spcBef>
                <a:spcPct val="0"/>
              </a:spcBef>
              <a:spcAft>
                <a:spcPct val="0"/>
              </a:spcAft>
              <a:defRPr/>
            </a:pPr>
            <a:endParaRPr lang="de-DE" sz="1000" dirty="0">
              <a:solidFill>
                <a:prstClr val="black"/>
              </a:solidFill>
              <a:cs typeface="Arial" pitchFamily="34" charset="0"/>
            </a:endParaRPr>
          </a:p>
          <a:p>
            <a:pPr eaLnBrk="0" fontAlgn="base" hangingPunct="0">
              <a:spcBef>
                <a:spcPct val="0"/>
              </a:spcBef>
              <a:spcAft>
                <a:spcPct val="0"/>
              </a:spcAft>
              <a:defRPr/>
            </a:pPr>
            <a:r>
              <a:rPr lang="de-DE" sz="1000" b="1" dirty="0">
                <a:solidFill>
                  <a:prstClr val="black"/>
                </a:solidFill>
                <a:cs typeface="Arial" pitchFamily="34" charset="0"/>
              </a:rPr>
              <a:t>Erstellen</a:t>
            </a:r>
          </a:p>
          <a:p>
            <a:pPr eaLnBrk="0" fontAlgn="base" hangingPunct="0">
              <a:spcBef>
                <a:spcPct val="0"/>
              </a:spcBef>
              <a:spcAft>
                <a:spcPct val="0"/>
              </a:spcAft>
              <a:defRPr/>
            </a:pPr>
            <a:r>
              <a:rPr lang="de-DE" sz="1000" dirty="0">
                <a:solidFill>
                  <a:prstClr val="black"/>
                </a:solidFill>
                <a:cs typeface="Arial" pitchFamily="34" charset="0"/>
              </a:rPr>
              <a:t>Gehen Sie in der Symbolleiste auf den Tab „RWTH </a:t>
            </a:r>
            <a:r>
              <a:rPr lang="de-DE" sz="1000" dirty="0" err="1">
                <a:solidFill>
                  <a:prstClr val="black"/>
                </a:solidFill>
                <a:cs typeface="Arial" pitchFamily="34" charset="0"/>
              </a:rPr>
              <a:t>AddIn</a:t>
            </a:r>
            <a:r>
              <a:rPr lang="de-DE" sz="1000" dirty="0">
                <a:solidFill>
                  <a:prstClr val="black"/>
                </a:solidFill>
                <a:cs typeface="Arial" pitchFamily="34" charset="0"/>
              </a:rPr>
              <a:t>“ und klicken Sie den Button. Nun stellen sich die Seitenzahlen automatisch ein. Falls Sie nachträglich noch Folien hinzufügen oder löschen, klicken Sie einfach erneut auf den Button, um die Seitenzahlen zu aktualisieren. </a:t>
            </a:r>
          </a:p>
          <a:p>
            <a:pPr eaLnBrk="0" fontAlgn="base" hangingPunct="0">
              <a:spcBef>
                <a:spcPct val="0"/>
              </a:spcBef>
              <a:spcAft>
                <a:spcPct val="0"/>
              </a:spcAft>
              <a:defRPr/>
            </a:pPr>
            <a:endParaRPr lang="de-DE" sz="1000" dirty="0">
              <a:solidFill>
                <a:prstClr val="black"/>
              </a:solidFill>
              <a:cs typeface="Arial" pitchFamily="34" charset="0"/>
            </a:endParaRPr>
          </a:p>
        </p:txBody>
      </p:sp>
      <p:sp>
        <p:nvSpPr>
          <p:cNvPr id="6" name="Textfeld 5"/>
          <p:cNvSpPr txBox="1"/>
          <p:nvPr/>
        </p:nvSpPr>
        <p:spPr>
          <a:xfrm>
            <a:off x="9232917" y="506413"/>
            <a:ext cx="2067284" cy="5016758"/>
          </a:xfrm>
          <a:prstGeom prst="rect">
            <a:avLst/>
          </a:prstGeom>
          <a:noFill/>
        </p:spPr>
        <p:txBody>
          <a:bodyPr>
            <a:spAutoFit/>
          </a:bodyPr>
          <a:lstStyle/>
          <a:p>
            <a:pPr eaLnBrk="0" fontAlgn="base" hangingPunct="0">
              <a:spcBef>
                <a:spcPct val="0"/>
              </a:spcBef>
              <a:spcAft>
                <a:spcPct val="0"/>
              </a:spcAft>
              <a:defRPr/>
            </a:pPr>
            <a:r>
              <a:rPr lang="de-DE" sz="1000" b="1" dirty="0">
                <a:solidFill>
                  <a:prstClr val="black"/>
                </a:solidFill>
                <a:cs typeface="Arial" pitchFamily="34" charset="0"/>
              </a:rPr>
              <a:t>Add-In installieren </a:t>
            </a:r>
          </a:p>
          <a:p>
            <a:pPr eaLnBrk="0" fontAlgn="base" hangingPunct="0">
              <a:spcBef>
                <a:spcPct val="0"/>
              </a:spcBef>
              <a:spcAft>
                <a:spcPct val="0"/>
              </a:spcAft>
              <a:defRPr/>
            </a:pPr>
            <a:r>
              <a:rPr lang="de-DE" sz="1000" dirty="0">
                <a:solidFill>
                  <a:prstClr val="black"/>
                </a:solidFill>
                <a:cs typeface="Arial" pitchFamily="34" charset="0"/>
              </a:rPr>
              <a:t>Wenn Sie das Add-In dauerhaft installieren möchten, damit Sie es nicht immer anklicken müssen, gehen Sie wie folgt vor:</a:t>
            </a:r>
          </a:p>
          <a:p>
            <a:pPr eaLnBrk="0" fontAlgn="base" hangingPunct="0">
              <a:spcBef>
                <a:spcPct val="0"/>
              </a:spcBef>
              <a:spcAft>
                <a:spcPct val="0"/>
              </a:spcAft>
              <a:defRPr/>
            </a:pPr>
            <a:r>
              <a:rPr lang="de-DE" sz="1000" dirty="0">
                <a:solidFill>
                  <a:prstClr val="black"/>
                </a:solidFill>
                <a:cs typeface="Arial" pitchFamily="34" charset="0"/>
              </a:rPr>
              <a:t> </a:t>
            </a:r>
          </a:p>
          <a:p>
            <a:pPr marL="228600" indent="-228600" eaLnBrk="0" fontAlgn="base" hangingPunct="0">
              <a:spcBef>
                <a:spcPct val="0"/>
              </a:spcBef>
              <a:spcAft>
                <a:spcPct val="0"/>
              </a:spcAft>
              <a:buFont typeface="+mj-lt"/>
              <a:buAutoNum type="arabicPeriod"/>
              <a:defRPr/>
            </a:pPr>
            <a:r>
              <a:rPr lang="de-DE" sz="1000" b="1" dirty="0">
                <a:solidFill>
                  <a:prstClr val="black"/>
                </a:solidFill>
                <a:cs typeface="Arial" pitchFamily="34" charset="0"/>
              </a:rPr>
              <a:t>Schaltfläche Office</a:t>
            </a:r>
            <a:r>
              <a:rPr lang="de-DE" sz="1000" dirty="0">
                <a:solidFill>
                  <a:prstClr val="black"/>
                </a:solidFill>
                <a:cs typeface="Arial" pitchFamily="34" charset="0"/>
              </a:rPr>
              <a:t> (für Office 2007-2010, runder Button oben links) bzw. auf </a:t>
            </a:r>
            <a:r>
              <a:rPr lang="de-DE" sz="1000" b="1" dirty="0">
                <a:solidFill>
                  <a:prstClr val="black"/>
                </a:solidFill>
                <a:cs typeface="Arial" pitchFamily="34" charset="0"/>
              </a:rPr>
              <a:t>Datei</a:t>
            </a:r>
            <a:r>
              <a:rPr lang="de-DE" sz="1000" dirty="0">
                <a:solidFill>
                  <a:prstClr val="black"/>
                </a:solidFill>
                <a:cs typeface="Arial" pitchFamily="34" charset="0"/>
              </a:rPr>
              <a:t> (Office 2013) </a:t>
            </a:r>
          </a:p>
          <a:p>
            <a:pPr marL="228600" indent="-228600" eaLnBrk="0" fontAlgn="base" hangingPunct="0">
              <a:spcBef>
                <a:spcPct val="0"/>
              </a:spcBef>
              <a:spcAft>
                <a:spcPct val="0"/>
              </a:spcAft>
              <a:buFont typeface="+mj-lt"/>
              <a:buAutoNum type="arabicPeriod"/>
              <a:defRPr/>
            </a:pPr>
            <a:r>
              <a:rPr lang="de-DE" sz="1000" dirty="0">
                <a:solidFill>
                  <a:prstClr val="black"/>
                </a:solidFill>
                <a:cs typeface="Arial" pitchFamily="34" charset="0"/>
              </a:rPr>
              <a:t>„</a:t>
            </a:r>
            <a:r>
              <a:rPr lang="de-DE" sz="1000" b="1" dirty="0">
                <a:solidFill>
                  <a:prstClr val="black"/>
                </a:solidFill>
                <a:cs typeface="Arial" pitchFamily="34" charset="0"/>
              </a:rPr>
              <a:t>PowerPoint-Optionen</a:t>
            </a:r>
            <a:r>
              <a:rPr lang="de-DE" sz="1000" dirty="0">
                <a:solidFill>
                  <a:prstClr val="black"/>
                </a:solidFill>
                <a:cs typeface="Arial" pitchFamily="34" charset="0"/>
              </a:rPr>
              <a:t>“ (für Office 2007-2010, unten rechts) bzw. </a:t>
            </a:r>
            <a:r>
              <a:rPr lang="de-DE" sz="1000" b="1" dirty="0">
                <a:solidFill>
                  <a:prstClr val="black"/>
                </a:solidFill>
                <a:cs typeface="Arial" pitchFamily="34" charset="0"/>
              </a:rPr>
              <a:t>Optionen</a:t>
            </a:r>
            <a:r>
              <a:rPr lang="de-DE" sz="1000" dirty="0">
                <a:solidFill>
                  <a:prstClr val="black"/>
                </a:solidFill>
                <a:cs typeface="Arial" pitchFamily="34" charset="0"/>
              </a:rPr>
              <a:t> (Office 2013) </a:t>
            </a:r>
          </a:p>
          <a:p>
            <a:pPr marL="228600" indent="-228600" eaLnBrk="0" fontAlgn="base" hangingPunct="0">
              <a:spcBef>
                <a:spcPct val="0"/>
              </a:spcBef>
              <a:spcAft>
                <a:spcPct val="0"/>
              </a:spcAft>
              <a:buFont typeface="+mj-lt"/>
              <a:buAutoNum type="arabicPeriod"/>
              <a:defRPr/>
            </a:pPr>
            <a:r>
              <a:rPr lang="de-DE" sz="1000" b="1" dirty="0">
                <a:solidFill>
                  <a:prstClr val="black"/>
                </a:solidFill>
                <a:cs typeface="Arial" pitchFamily="34" charset="0"/>
              </a:rPr>
              <a:t>Add-Ins</a:t>
            </a:r>
            <a:endParaRPr lang="de-DE" sz="1000" dirty="0">
              <a:solidFill>
                <a:prstClr val="black"/>
              </a:solidFill>
              <a:cs typeface="Arial" pitchFamily="34" charset="0"/>
            </a:endParaRPr>
          </a:p>
          <a:p>
            <a:pPr marL="228600" indent="-228600" eaLnBrk="0" fontAlgn="base" hangingPunct="0">
              <a:spcBef>
                <a:spcPct val="0"/>
              </a:spcBef>
              <a:spcAft>
                <a:spcPct val="0"/>
              </a:spcAft>
              <a:buFont typeface="+mj-lt"/>
              <a:buAutoNum type="arabicPeriod"/>
              <a:defRPr/>
            </a:pPr>
            <a:r>
              <a:rPr lang="de-DE" sz="1000" dirty="0">
                <a:solidFill>
                  <a:prstClr val="black"/>
                </a:solidFill>
                <a:cs typeface="Arial" pitchFamily="34" charset="0"/>
              </a:rPr>
              <a:t>wählen Sie ganz unten bei </a:t>
            </a:r>
            <a:r>
              <a:rPr lang="de-DE" sz="1000" b="1" dirty="0">
                <a:solidFill>
                  <a:prstClr val="black"/>
                </a:solidFill>
                <a:cs typeface="Arial" pitchFamily="34" charset="0"/>
              </a:rPr>
              <a:t>Verwalten:</a:t>
            </a:r>
            <a:r>
              <a:rPr lang="de-DE" sz="1000" dirty="0">
                <a:solidFill>
                  <a:prstClr val="black"/>
                </a:solidFill>
                <a:cs typeface="Arial" pitchFamily="34" charset="0"/>
              </a:rPr>
              <a:t> den Punkt </a:t>
            </a:r>
            <a:r>
              <a:rPr lang="de-DE" sz="1000" b="1" dirty="0">
                <a:solidFill>
                  <a:prstClr val="black"/>
                </a:solidFill>
                <a:cs typeface="Arial" pitchFamily="34" charset="0"/>
              </a:rPr>
              <a:t>PowerPoint-Add Ins</a:t>
            </a:r>
            <a:r>
              <a:rPr lang="de-DE" sz="1000" dirty="0">
                <a:solidFill>
                  <a:prstClr val="black"/>
                </a:solidFill>
                <a:cs typeface="Arial" pitchFamily="34" charset="0"/>
              </a:rPr>
              <a:t> und klicken Sie </a:t>
            </a:r>
            <a:r>
              <a:rPr lang="de-DE" sz="1000" b="1" dirty="0">
                <a:solidFill>
                  <a:prstClr val="black"/>
                </a:solidFill>
                <a:cs typeface="Arial" pitchFamily="34" charset="0"/>
              </a:rPr>
              <a:t>Gehe zu…</a:t>
            </a:r>
            <a:r>
              <a:rPr lang="de-DE" sz="1000" dirty="0">
                <a:solidFill>
                  <a:prstClr val="black"/>
                </a:solidFill>
                <a:cs typeface="Arial" pitchFamily="34" charset="0"/>
              </a:rPr>
              <a:t>.</a:t>
            </a:r>
          </a:p>
          <a:p>
            <a:pPr marL="228600" indent="-228600" eaLnBrk="0" fontAlgn="base" hangingPunct="0">
              <a:spcBef>
                <a:spcPct val="0"/>
              </a:spcBef>
              <a:spcAft>
                <a:spcPct val="0"/>
              </a:spcAft>
              <a:buFont typeface="+mj-lt"/>
              <a:buAutoNum type="arabicPeriod"/>
              <a:defRPr/>
            </a:pPr>
            <a:r>
              <a:rPr lang="de-DE" sz="1000" dirty="0">
                <a:solidFill>
                  <a:prstClr val="black"/>
                </a:solidFill>
                <a:cs typeface="Arial" pitchFamily="34" charset="0"/>
              </a:rPr>
              <a:t>Sollte das RWTH Add In angezeigt werden, entfernen Sie es! Anders ist eine dauerhafte Installierung nicht möglich.</a:t>
            </a:r>
          </a:p>
          <a:p>
            <a:pPr marL="228600" indent="-228600" eaLnBrk="0" fontAlgn="base" hangingPunct="0">
              <a:spcBef>
                <a:spcPct val="0"/>
              </a:spcBef>
              <a:spcAft>
                <a:spcPct val="0"/>
              </a:spcAft>
              <a:buFont typeface="+mj-lt"/>
              <a:buAutoNum type="arabicPeriod"/>
              <a:defRPr/>
            </a:pPr>
            <a:r>
              <a:rPr lang="de-DE" sz="1000" dirty="0">
                <a:solidFill>
                  <a:prstClr val="black"/>
                </a:solidFill>
                <a:cs typeface="Arial" pitchFamily="34" charset="0"/>
              </a:rPr>
              <a:t>Klicken Sie auf </a:t>
            </a:r>
            <a:r>
              <a:rPr lang="de-DE" sz="1000" b="1" dirty="0">
                <a:solidFill>
                  <a:prstClr val="black"/>
                </a:solidFill>
                <a:cs typeface="Arial" pitchFamily="34" charset="0"/>
              </a:rPr>
              <a:t>Neu Hinzufügen…</a:t>
            </a:r>
            <a:r>
              <a:rPr lang="de-DE" sz="1000" dirty="0">
                <a:solidFill>
                  <a:prstClr val="black"/>
                </a:solidFill>
                <a:cs typeface="Arial" pitchFamily="34" charset="0"/>
              </a:rPr>
              <a:t>, suchen Sie das Add-In auf ihrem PC raus und klicken Sie auf </a:t>
            </a:r>
            <a:r>
              <a:rPr lang="de-DE" sz="1000" b="1" dirty="0">
                <a:solidFill>
                  <a:prstClr val="black"/>
                </a:solidFill>
                <a:cs typeface="Arial" pitchFamily="34" charset="0"/>
              </a:rPr>
              <a:t>OK</a:t>
            </a:r>
          </a:p>
          <a:p>
            <a:pPr marL="228600" indent="-228600" eaLnBrk="0" fontAlgn="base" hangingPunct="0">
              <a:spcBef>
                <a:spcPct val="0"/>
              </a:spcBef>
              <a:spcAft>
                <a:spcPct val="0"/>
              </a:spcAft>
              <a:buFont typeface="+mj-lt"/>
              <a:buAutoNum type="arabicPeriod"/>
              <a:defRPr/>
            </a:pPr>
            <a:r>
              <a:rPr lang="de-DE" sz="1000" dirty="0">
                <a:solidFill>
                  <a:prstClr val="black"/>
                </a:solidFill>
                <a:cs typeface="Arial" pitchFamily="34" charset="0"/>
              </a:rPr>
              <a:t>Mit </a:t>
            </a:r>
            <a:r>
              <a:rPr lang="de-DE" sz="1000" b="1" dirty="0">
                <a:solidFill>
                  <a:prstClr val="black"/>
                </a:solidFill>
                <a:cs typeface="Arial" pitchFamily="34" charset="0"/>
              </a:rPr>
              <a:t>Schließen </a:t>
            </a:r>
            <a:r>
              <a:rPr lang="de-DE" sz="1000" dirty="0">
                <a:solidFill>
                  <a:prstClr val="black"/>
                </a:solidFill>
                <a:cs typeface="Arial" pitchFamily="34" charset="0"/>
              </a:rPr>
              <a:t>wird das Add-In dauerhaft gespeichert. Sie können es danach jederzeit wieder entfernen</a:t>
            </a:r>
          </a:p>
        </p:txBody>
      </p:sp>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a:t>Fare clic per modificare lo stile del titolo</a:t>
            </a:r>
            <a:endParaRPr lang="en-US" dirty="0"/>
          </a:p>
        </p:txBody>
      </p:sp>
      <p:sp>
        <p:nvSpPr>
          <p:cNvPr id="7"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extLst>
      <p:ext uri="{BB962C8B-B14F-4D97-AF65-F5344CB8AC3E}">
        <p14:creationId xmlns:p14="http://schemas.microsoft.com/office/powerpoint/2010/main" val="2267051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0743D2-31BB-4D95-BE9B-AA784E14966B}"/>
              </a:ext>
            </a:extLst>
          </p:cNvPr>
          <p:cNvSpPr>
            <a:spLocks noGrp="1"/>
          </p:cNvSpPr>
          <p:nvPr>
            <p:ph type="ctrTitle"/>
          </p:nvPr>
        </p:nvSpPr>
        <p:spPr>
          <a:xfrm>
            <a:off x="1143199" y="1122363"/>
            <a:ext cx="6859191" cy="2387600"/>
          </a:xfrm>
          <a:prstGeom prst="rect">
            <a:avLst/>
          </a:prstGeo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3A439A55-F5BD-45F0-95E2-63883293C3EB}"/>
              </a:ext>
            </a:extLst>
          </p:cNvPr>
          <p:cNvSpPr>
            <a:spLocks noGrp="1"/>
          </p:cNvSpPr>
          <p:nvPr>
            <p:ph type="subTitle" idx="1"/>
          </p:nvPr>
        </p:nvSpPr>
        <p:spPr>
          <a:xfrm>
            <a:off x="1143199" y="3602038"/>
            <a:ext cx="6859191"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C7A68203-FE49-4D11-9AC1-C7EBF4DCD5B0}"/>
              </a:ext>
            </a:extLst>
          </p:cNvPr>
          <p:cNvSpPr>
            <a:spLocks noGrp="1"/>
          </p:cNvSpPr>
          <p:nvPr>
            <p:ph type="dt" sz="half" idx="10"/>
          </p:nvPr>
        </p:nvSpPr>
        <p:spPr>
          <a:xfrm>
            <a:off x="628759" y="6356351"/>
            <a:ext cx="2057757" cy="365125"/>
          </a:xfrm>
          <a:prstGeom prst="rect">
            <a:avLst/>
          </a:prstGeom>
        </p:spPr>
        <p:txBody>
          <a:bodyPr/>
          <a:lstStyle/>
          <a:p>
            <a:endParaRPr lang="de-DE"/>
          </a:p>
        </p:txBody>
      </p:sp>
      <p:sp>
        <p:nvSpPr>
          <p:cNvPr id="5" name="Fußzeilenplatzhalter 4">
            <a:extLst>
              <a:ext uri="{FF2B5EF4-FFF2-40B4-BE49-F238E27FC236}">
                <a16:creationId xmlns:a16="http://schemas.microsoft.com/office/drawing/2014/main" id="{F951B7FB-5FFB-494D-82CF-E3C9DB8A2E5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C7BF807-54B1-4A9A-904A-3616111420C2}"/>
              </a:ext>
            </a:extLst>
          </p:cNvPr>
          <p:cNvSpPr>
            <a:spLocks noGrp="1"/>
          </p:cNvSpPr>
          <p:nvPr>
            <p:ph type="sldNum" sz="quarter" idx="12"/>
          </p:nvPr>
        </p:nvSpPr>
        <p:spPr>
          <a:xfrm>
            <a:off x="6459072" y="6356351"/>
            <a:ext cx="2057757" cy="365125"/>
          </a:xfrm>
          <a:prstGeom prst="rect">
            <a:avLst/>
          </a:prstGeom>
        </p:spPr>
        <p:txBody>
          <a:bodyPr/>
          <a:lstStyle/>
          <a:p>
            <a:fld id="{40863B0B-F0D0-4D0B-8016-65561AB5ACA1}" type="slidenum">
              <a:rPr lang="de-DE" smtClean="0"/>
              <a:pPr/>
              <a:t>‹Nr.›</a:t>
            </a:fld>
            <a:endParaRPr lang="de-DE"/>
          </a:p>
        </p:txBody>
      </p:sp>
    </p:spTree>
    <p:extLst>
      <p:ext uri="{BB962C8B-B14F-4D97-AF65-F5344CB8AC3E}">
        <p14:creationId xmlns:p14="http://schemas.microsoft.com/office/powerpoint/2010/main" val="2819329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62F2C2-11AC-49B1-930C-C009E45DDC11}"/>
              </a:ext>
            </a:extLst>
          </p:cNvPr>
          <p:cNvSpPr>
            <a:spLocks noGrp="1"/>
          </p:cNvSpPr>
          <p:nvPr>
            <p:ph type="title"/>
          </p:nvPr>
        </p:nvSpPr>
        <p:spPr>
          <a:xfrm>
            <a:off x="628759" y="365126"/>
            <a:ext cx="7888070" cy="1325563"/>
          </a:xfrm>
          <a:prstGeom prst="rect">
            <a:avLst/>
          </a:prstGeom>
        </p:spPr>
        <p:txBody>
          <a:bodyPr/>
          <a:lstStyle/>
          <a:p>
            <a:r>
              <a:rPr lang="de-DE"/>
              <a:t>Mastertitelformat bearbeiten</a:t>
            </a:r>
          </a:p>
        </p:txBody>
      </p:sp>
      <p:sp>
        <p:nvSpPr>
          <p:cNvPr id="3" name="Inhaltsplatzhalter 2">
            <a:extLst>
              <a:ext uri="{FF2B5EF4-FFF2-40B4-BE49-F238E27FC236}">
                <a16:creationId xmlns:a16="http://schemas.microsoft.com/office/drawing/2014/main" id="{FD533ACE-F250-4875-8DD9-E98C220F3B83}"/>
              </a:ext>
            </a:extLst>
          </p:cNvPr>
          <p:cNvSpPr>
            <a:spLocks noGrp="1"/>
          </p:cNvSpPr>
          <p:nvPr>
            <p:ph idx="1"/>
          </p:nvPr>
        </p:nvSpPr>
        <p:spPr>
          <a:xfrm>
            <a:off x="628759" y="1825625"/>
            <a:ext cx="7888070" cy="4351338"/>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91F45BE-2938-4E13-B08F-6280A65E5415}"/>
              </a:ext>
            </a:extLst>
          </p:cNvPr>
          <p:cNvSpPr>
            <a:spLocks noGrp="1"/>
          </p:cNvSpPr>
          <p:nvPr>
            <p:ph type="dt" sz="half" idx="10"/>
          </p:nvPr>
        </p:nvSpPr>
        <p:spPr>
          <a:xfrm>
            <a:off x="628759" y="6356351"/>
            <a:ext cx="2057757" cy="365125"/>
          </a:xfrm>
          <a:prstGeom prst="rect">
            <a:avLst/>
          </a:prstGeom>
        </p:spPr>
        <p:txBody>
          <a:bodyPr/>
          <a:lstStyle/>
          <a:p>
            <a:endParaRPr lang="de-DE"/>
          </a:p>
        </p:txBody>
      </p:sp>
      <p:sp>
        <p:nvSpPr>
          <p:cNvPr id="5" name="Fußzeilenplatzhalter 4">
            <a:extLst>
              <a:ext uri="{FF2B5EF4-FFF2-40B4-BE49-F238E27FC236}">
                <a16:creationId xmlns:a16="http://schemas.microsoft.com/office/drawing/2014/main" id="{905F337C-58D0-4D96-AAAE-E19B1EF1FCC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B7D0195-38F3-4ED8-9AEC-27EABB44B1F5}"/>
              </a:ext>
            </a:extLst>
          </p:cNvPr>
          <p:cNvSpPr>
            <a:spLocks noGrp="1"/>
          </p:cNvSpPr>
          <p:nvPr>
            <p:ph type="sldNum" sz="quarter" idx="12"/>
          </p:nvPr>
        </p:nvSpPr>
        <p:spPr>
          <a:xfrm>
            <a:off x="6459072" y="6356351"/>
            <a:ext cx="2057757" cy="365125"/>
          </a:xfrm>
          <a:prstGeom prst="rect">
            <a:avLst/>
          </a:prstGeom>
        </p:spPr>
        <p:txBody>
          <a:bodyPr/>
          <a:lstStyle/>
          <a:p>
            <a:fld id="{40863B0B-F0D0-4D0B-8016-65561AB5ACA1}" type="slidenum">
              <a:rPr lang="de-DE" smtClean="0"/>
              <a:pPr/>
              <a:t>‹Nr.›</a:t>
            </a:fld>
            <a:endParaRPr lang="de-DE"/>
          </a:p>
        </p:txBody>
      </p:sp>
    </p:spTree>
    <p:extLst>
      <p:ext uri="{BB962C8B-B14F-4D97-AF65-F5344CB8AC3E}">
        <p14:creationId xmlns:p14="http://schemas.microsoft.com/office/powerpoint/2010/main" val="3241970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el_1/3 Farbe">
    <p:spTree>
      <p:nvGrpSpPr>
        <p:cNvPr id="1" name=""/>
        <p:cNvGrpSpPr/>
        <p:nvPr/>
      </p:nvGrpSpPr>
      <p:grpSpPr>
        <a:xfrm>
          <a:off x="0" y="0"/>
          <a:ext cx="0" cy="0"/>
          <a:chOff x="0" y="0"/>
          <a:chExt cx="0" cy="0"/>
        </a:xfrm>
      </p:grpSpPr>
      <p:sp>
        <p:nvSpPr>
          <p:cNvPr id="4" name="Rechteck 3"/>
          <p:cNvSpPr/>
          <p:nvPr/>
        </p:nvSpPr>
        <p:spPr>
          <a:xfrm>
            <a:off x="0" y="0"/>
            <a:ext cx="9145588"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fontAlgn="auto">
              <a:spcBef>
                <a:spcPts val="0"/>
              </a:spcBef>
              <a:spcAft>
                <a:spcPts val="0"/>
              </a:spcAft>
              <a:defRPr/>
            </a:pPr>
            <a:endParaRPr lang="de-DE">
              <a:solidFill>
                <a:schemeClr val="bg1"/>
              </a:solidFill>
            </a:endParaRPr>
          </a:p>
        </p:txBody>
      </p:sp>
      <p:pic>
        <p:nvPicPr>
          <p:cNvPr id="7" name="Grafik 7"/>
          <p:cNvPicPr>
            <a:picLocks noChangeAspect="1"/>
          </p:cNvPicPr>
          <p:nvPr/>
        </p:nvPicPr>
        <p:blipFill>
          <a:blip r:embed="rId2" cstate="print"/>
          <a:srcRect/>
          <a:stretch>
            <a:fillRect/>
          </a:stretch>
        </p:blipFill>
        <p:spPr bwMode="auto">
          <a:xfrm>
            <a:off x="7205326" y="6043615"/>
            <a:ext cx="1779897" cy="814387"/>
          </a:xfrm>
          <a:prstGeom prst="rect">
            <a:avLst/>
          </a:prstGeom>
          <a:noFill/>
          <a:ln w="9525">
            <a:noFill/>
            <a:miter lim="800000"/>
            <a:headEnd/>
            <a:tailEnd/>
          </a:ln>
        </p:spPr>
      </p:pic>
      <p:sp>
        <p:nvSpPr>
          <p:cNvPr id="8" name="Textfeld 7"/>
          <p:cNvSpPr txBox="1"/>
          <p:nvPr/>
        </p:nvSpPr>
        <p:spPr>
          <a:xfrm>
            <a:off x="-1821179" y="531815"/>
            <a:ext cx="1641760" cy="1169551"/>
          </a:xfrm>
          <a:prstGeom prst="rect">
            <a:avLst/>
          </a:prstGeom>
          <a:noFill/>
        </p:spPr>
        <p:txBody>
          <a:bodyPr>
            <a:spAutoFit/>
          </a:bodyPr>
          <a:lstStyle/>
          <a:p>
            <a:pPr fontAlgn="auto">
              <a:spcBef>
                <a:spcPts val="0"/>
              </a:spcBef>
              <a:spcAft>
                <a:spcPts val="0"/>
              </a:spcAft>
              <a:defRPr/>
            </a:pPr>
            <a:r>
              <a:rPr lang="de-DE" sz="1000" b="1" dirty="0">
                <a:latin typeface="+mn-lt"/>
                <a:cs typeface="+mn-cs"/>
              </a:rPr>
              <a:t>Institutslogo:</a:t>
            </a:r>
          </a:p>
          <a:p>
            <a:pPr marL="171450" indent="-171450" fontAlgn="auto">
              <a:spcBef>
                <a:spcPts val="0"/>
              </a:spcBef>
              <a:spcAft>
                <a:spcPts val="0"/>
              </a:spcAft>
              <a:buFontTx/>
              <a:buChar char="-"/>
              <a:defRPr/>
            </a:pPr>
            <a:r>
              <a:rPr lang="de-DE" sz="1000" dirty="0">
                <a:latin typeface="+mn-lt"/>
                <a:cs typeface="+mn-cs"/>
              </a:rPr>
              <a:t>Dateiformat: PNG in RGB</a:t>
            </a:r>
          </a:p>
          <a:p>
            <a:pPr marL="171450" indent="-171450" fontAlgn="auto">
              <a:spcBef>
                <a:spcPts val="0"/>
              </a:spcBef>
              <a:spcAft>
                <a:spcPts val="0"/>
              </a:spcAft>
              <a:buFontTx/>
              <a:buChar char="-"/>
              <a:defRPr/>
            </a:pPr>
            <a:r>
              <a:rPr lang="de-DE" sz="1000" dirty="0">
                <a:latin typeface="+mn-lt"/>
                <a:cs typeface="+mn-cs"/>
              </a:rPr>
              <a:t>Skalieren auf</a:t>
            </a:r>
          </a:p>
          <a:p>
            <a:pPr fontAlgn="auto">
              <a:spcBef>
                <a:spcPts val="0"/>
              </a:spcBef>
              <a:spcAft>
                <a:spcPts val="0"/>
              </a:spcAft>
              <a:defRPr/>
            </a:pPr>
            <a:r>
              <a:rPr lang="de-DE" sz="1000" dirty="0">
                <a:latin typeface="+mn-lt"/>
                <a:cs typeface="+mn-cs"/>
              </a:rPr>
              <a:t>     Höhe: 2,26 cm</a:t>
            </a:r>
          </a:p>
          <a:p>
            <a:pPr fontAlgn="auto">
              <a:spcBef>
                <a:spcPts val="0"/>
              </a:spcBef>
              <a:spcAft>
                <a:spcPts val="0"/>
              </a:spcAft>
              <a:defRPr/>
            </a:pPr>
            <a:r>
              <a:rPr lang="de-DE" sz="1000" dirty="0">
                <a:latin typeface="+mn-lt"/>
                <a:cs typeface="+mn-cs"/>
              </a:rPr>
              <a:t>     (Breite variiert je nach   </a:t>
            </a:r>
          </a:p>
          <a:p>
            <a:pPr fontAlgn="auto">
              <a:spcBef>
                <a:spcPts val="0"/>
              </a:spcBef>
              <a:spcAft>
                <a:spcPts val="0"/>
              </a:spcAft>
              <a:defRPr/>
            </a:pPr>
            <a:r>
              <a:rPr lang="de-DE" sz="1000" dirty="0">
                <a:latin typeface="+mn-lt"/>
                <a:cs typeface="+mn-cs"/>
              </a:rPr>
              <a:t>     Schutzraum)</a:t>
            </a:r>
          </a:p>
        </p:txBody>
      </p:sp>
      <p:sp>
        <p:nvSpPr>
          <p:cNvPr id="5" name="Title 1"/>
          <p:cNvSpPr>
            <a:spLocks noGrp="1"/>
          </p:cNvSpPr>
          <p:nvPr>
            <p:ph type="ctrTitle"/>
          </p:nvPr>
        </p:nvSpPr>
        <p:spPr>
          <a:xfrm>
            <a:off x="288050" y="248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a:t>Fare clic per modificare lo stile del titolo</a:t>
            </a:r>
            <a:endParaRPr lang="en-US" dirty="0"/>
          </a:p>
        </p:txBody>
      </p:sp>
      <p:sp>
        <p:nvSpPr>
          <p:cNvPr id="6" name="Subtitle 2"/>
          <p:cNvSpPr>
            <a:spLocks noGrp="1"/>
          </p:cNvSpPr>
          <p:nvPr>
            <p:ph type="subTitle" idx="1"/>
          </p:nvPr>
        </p:nvSpPr>
        <p:spPr>
          <a:xfrm>
            <a:off x="288050" y="2980800"/>
            <a:ext cx="8569488"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10"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9" name="Rettangolo 8"/>
          <p:cNvSpPr/>
          <p:nvPr/>
        </p:nvSpPr>
        <p:spPr>
          <a:xfrm>
            <a:off x="287388" y="6227765"/>
            <a:ext cx="2999299"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785924" y="6328341"/>
            <a:ext cx="3572520" cy="369332"/>
          </a:xfrm>
          <a:prstGeom prst="rect">
            <a:avLst/>
          </a:prstGeom>
          <a:noFill/>
        </p:spPr>
        <p:txBody>
          <a:bodyPr wrap="square" rtlCol="0">
            <a:spAutoFit/>
          </a:bodyPr>
          <a:lstStyle/>
          <a:p>
            <a:r>
              <a:rPr lang="it-IT" sz="900" b="1" dirty="0" err="1">
                <a:solidFill>
                  <a:schemeClr val="tx2"/>
                </a:solidFill>
              </a:rPr>
              <a:t>Lehrstuhl</a:t>
            </a:r>
            <a:r>
              <a:rPr lang="it-IT" sz="900" b="1" dirty="0">
                <a:solidFill>
                  <a:schemeClr val="tx2"/>
                </a:solidFill>
              </a:rPr>
              <a:t> </a:t>
            </a:r>
            <a:r>
              <a:rPr lang="it-IT" sz="900" b="1" dirty="0" err="1">
                <a:solidFill>
                  <a:schemeClr val="tx2"/>
                </a:solidFill>
              </a:rPr>
              <a:t>für</a:t>
            </a:r>
            <a:r>
              <a:rPr lang="it-IT" sz="900" b="1" dirty="0">
                <a:solidFill>
                  <a:schemeClr val="tx2"/>
                </a:solidFill>
              </a:rPr>
              <a:t> </a:t>
            </a:r>
            <a:r>
              <a:rPr lang="it-IT" sz="900" b="1" dirty="0" err="1">
                <a:solidFill>
                  <a:schemeClr val="tx2"/>
                </a:solidFill>
              </a:rPr>
              <a:t>Energieeffizientes</a:t>
            </a:r>
            <a:r>
              <a:rPr lang="it-IT" sz="900" b="1" dirty="0">
                <a:solidFill>
                  <a:schemeClr val="tx2"/>
                </a:solidFill>
              </a:rPr>
              <a:t> </a:t>
            </a:r>
            <a:r>
              <a:rPr lang="it-IT" sz="900" b="1" dirty="0" err="1">
                <a:solidFill>
                  <a:schemeClr val="tx2"/>
                </a:solidFill>
              </a:rPr>
              <a:t>Bauen</a:t>
            </a:r>
            <a:endParaRPr lang="it-IT" sz="900" b="1" dirty="0">
              <a:solidFill>
                <a:schemeClr val="tx2"/>
              </a:solidFill>
            </a:endParaRPr>
          </a:p>
          <a:p>
            <a:r>
              <a:rPr lang="it-IT" sz="900" dirty="0" err="1">
                <a:solidFill>
                  <a:schemeClr val="tx2">
                    <a:lumMod val="40000"/>
                    <a:lumOff val="60000"/>
                  </a:schemeClr>
                </a:solidFill>
              </a:rPr>
              <a:t>Fakultät</a:t>
            </a:r>
            <a:r>
              <a:rPr lang="it-IT" sz="900" dirty="0">
                <a:solidFill>
                  <a:schemeClr val="tx2">
                    <a:lumMod val="40000"/>
                    <a:lumOff val="60000"/>
                  </a:schemeClr>
                </a:solidFill>
              </a:rPr>
              <a:t> </a:t>
            </a:r>
            <a:r>
              <a:rPr lang="it-IT" sz="900" dirty="0" err="1">
                <a:solidFill>
                  <a:schemeClr val="tx2">
                    <a:lumMod val="40000"/>
                    <a:lumOff val="60000"/>
                  </a:schemeClr>
                </a:solidFill>
              </a:rPr>
              <a:t>für</a:t>
            </a:r>
            <a:r>
              <a:rPr lang="it-IT" sz="900" dirty="0">
                <a:solidFill>
                  <a:schemeClr val="tx2">
                    <a:lumMod val="40000"/>
                    <a:lumOff val="60000"/>
                  </a:schemeClr>
                </a:solidFill>
              </a:rPr>
              <a:t> </a:t>
            </a:r>
            <a:r>
              <a:rPr lang="it-IT" sz="900" dirty="0" err="1">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2" name="Immagine 11" descr="e3d logo.jpg"/>
          <p:cNvPicPr>
            <a:picLocks noChangeAspect="1"/>
          </p:cNvPicPr>
          <p:nvPr/>
        </p:nvPicPr>
        <p:blipFill>
          <a:blip r:embed="rId3" cstate="print"/>
          <a:stretch>
            <a:fillRect/>
          </a:stretch>
        </p:blipFill>
        <p:spPr>
          <a:xfrm>
            <a:off x="6323330" y="6328341"/>
            <a:ext cx="785954" cy="359910"/>
          </a:xfrm>
          <a:prstGeom prst="rect">
            <a:avLst/>
          </a:prstGeom>
        </p:spPr>
      </p:pic>
      <p:cxnSp>
        <p:nvCxnSpPr>
          <p:cNvPr id="13" name="Connettore 1 12"/>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el_1/3 Foto">
    <p:spTree>
      <p:nvGrpSpPr>
        <p:cNvPr id="1" name=""/>
        <p:cNvGrpSpPr/>
        <p:nvPr/>
      </p:nvGrpSpPr>
      <p:grpSpPr>
        <a:xfrm>
          <a:off x="0" y="0"/>
          <a:ext cx="0" cy="0"/>
          <a:chOff x="0" y="0"/>
          <a:chExt cx="0" cy="0"/>
        </a:xfrm>
      </p:grpSpPr>
      <p:pic>
        <p:nvPicPr>
          <p:cNvPr id="4" name="Grafik 6"/>
          <p:cNvPicPr>
            <a:picLocks noChangeAspect="1"/>
          </p:cNvPicPr>
          <p:nvPr/>
        </p:nvPicPr>
        <p:blipFill>
          <a:blip r:embed="rId2" cstate="print"/>
          <a:srcRect t="48967" b="13242"/>
          <a:stretch>
            <a:fillRect/>
          </a:stretch>
        </p:blipFill>
        <p:spPr bwMode="auto">
          <a:xfrm>
            <a:off x="0" y="0"/>
            <a:ext cx="9145588" cy="2303463"/>
          </a:xfrm>
          <a:prstGeom prst="rect">
            <a:avLst/>
          </a:prstGeom>
          <a:noFill/>
          <a:ln w="9525">
            <a:noFill/>
            <a:miter lim="800000"/>
            <a:headEnd/>
            <a:tailEnd/>
          </a:ln>
        </p:spPr>
      </p:pic>
      <p:sp>
        <p:nvSpPr>
          <p:cNvPr id="7" name="Textfeld 6"/>
          <p:cNvSpPr txBox="1"/>
          <p:nvPr/>
        </p:nvSpPr>
        <p:spPr>
          <a:xfrm>
            <a:off x="-1821179" y="506414"/>
            <a:ext cx="1641760" cy="1169551"/>
          </a:xfrm>
          <a:prstGeom prst="rect">
            <a:avLst/>
          </a:prstGeom>
          <a:noFill/>
        </p:spPr>
        <p:txBody>
          <a:bodyPr>
            <a:spAutoFit/>
          </a:bodyPr>
          <a:lstStyle/>
          <a:p>
            <a:pPr fontAlgn="auto">
              <a:spcBef>
                <a:spcPts val="0"/>
              </a:spcBef>
              <a:spcAft>
                <a:spcPts val="0"/>
              </a:spcAft>
              <a:defRPr/>
            </a:pPr>
            <a:r>
              <a:rPr lang="de-DE" sz="1000" b="1" dirty="0">
                <a:latin typeface="+mn-lt"/>
                <a:cs typeface="+mn-cs"/>
              </a:rPr>
              <a:t>Bild zuschneiden unter:</a:t>
            </a:r>
          </a:p>
          <a:p>
            <a:pPr marL="171450" indent="-171450" fontAlgn="auto">
              <a:spcBef>
                <a:spcPts val="0"/>
              </a:spcBef>
              <a:spcAft>
                <a:spcPts val="0"/>
              </a:spcAft>
              <a:buFontTx/>
              <a:buChar char="-"/>
              <a:defRPr/>
            </a:pPr>
            <a:r>
              <a:rPr lang="de-DE" sz="1000" dirty="0">
                <a:latin typeface="+mn-lt"/>
                <a:cs typeface="+mn-cs"/>
              </a:rPr>
              <a:t>Format</a:t>
            </a:r>
          </a:p>
          <a:p>
            <a:pPr marL="171450" indent="-171450" fontAlgn="auto">
              <a:spcBef>
                <a:spcPts val="0"/>
              </a:spcBef>
              <a:spcAft>
                <a:spcPts val="0"/>
              </a:spcAft>
              <a:buFontTx/>
              <a:buChar char="-"/>
              <a:defRPr/>
            </a:pPr>
            <a:r>
              <a:rPr lang="de-DE" sz="1000" dirty="0">
                <a:latin typeface="+mn-lt"/>
                <a:cs typeface="+mn-cs"/>
              </a:rPr>
              <a:t>Zuschneiden</a:t>
            </a:r>
          </a:p>
          <a:p>
            <a:pPr marL="171450" indent="-171450" fontAlgn="auto">
              <a:spcBef>
                <a:spcPts val="0"/>
              </a:spcBef>
              <a:spcAft>
                <a:spcPts val="0"/>
              </a:spcAft>
              <a:buFontTx/>
              <a:buChar char="-"/>
              <a:defRPr/>
            </a:pPr>
            <a:r>
              <a:rPr lang="de-DE" sz="1000" dirty="0" err="1">
                <a:latin typeface="+mn-lt"/>
                <a:cs typeface="+mn-cs"/>
              </a:rPr>
              <a:t>Zuschneidewerkzeug</a:t>
            </a:r>
            <a:r>
              <a:rPr lang="de-DE" sz="1000" dirty="0">
                <a:latin typeface="+mn-lt"/>
                <a:cs typeface="+mn-cs"/>
              </a:rPr>
              <a:t> horizontal bis zur ersten oder zweiten Linie ziehen</a:t>
            </a:r>
          </a:p>
        </p:txBody>
      </p:sp>
      <p:pic>
        <p:nvPicPr>
          <p:cNvPr id="8" name="Grafik 6"/>
          <p:cNvPicPr>
            <a:picLocks noChangeAspect="1"/>
          </p:cNvPicPr>
          <p:nvPr/>
        </p:nvPicPr>
        <p:blipFill>
          <a:blip r:embed="rId3" cstate="print"/>
          <a:srcRect/>
          <a:stretch>
            <a:fillRect/>
          </a:stretch>
        </p:blipFill>
        <p:spPr bwMode="auto">
          <a:xfrm>
            <a:off x="7205326" y="6043615"/>
            <a:ext cx="1779897" cy="814387"/>
          </a:xfrm>
          <a:prstGeom prst="rect">
            <a:avLst/>
          </a:prstGeom>
          <a:noFill/>
          <a:ln w="9525">
            <a:noFill/>
            <a:miter lim="800000"/>
            <a:headEnd/>
            <a:tailEnd/>
          </a:ln>
        </p:spPr>
      </p:pic>
      <p:sp>
        <p:nvSpPr>
          <p:cNvPr id="5" name="Title 1"/>
          <p:cNvSpPr>
            <a:spLocks noGrp="1"/>
          </p:cNvSpPr>
          <p:nvPr>
            <p:ph type="ctrTitle"/>
          </p:nvPr>
        </p:nvSpPr>
        <p:spPr>
          <a:xfrm>
            <a:off x="288050" y="248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a:t>Fare clic per modificare lo stile del titolo</a:t>
            </a:r>
            <a:endParaRPr lang="en-US" dirty="0"/>
          </a:p>
        </p:txBody>
      </p:sp>
      <p:sp>
        <p:nvSpPr>
          <p:cNvPr id="6" name="Subtitle 2"/>
          <p:cNvSpPr>
            <a:spLocks noGrp="1"/>
          </p:cNvSpPr>
          <p:nvPr>
            <p:ph type="subTitle" idx="1"/>
          </p:nvPr>
        </p:nvSpPr>
        <p:spPr>
          <a:xfrm>
            <a:off x="288050" y="2980800"/>
            <a:ext cx="8569488"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10"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9" name="Rettangolo 8"/>
          <p:cNvSpPr/>
          <p:nvPr/>
        </p:nvSpPr>
        <p:spPr>
          <a:xfrm>
            <a:off x="287388" y="6227765"/>
            <a:ext cx="2999299"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785924" y="6328341"/>
            <a:ext cx="3572520" cy="369332"/>
          </a:xfrm>
          <a:prstGeom prst="rect">
            <a:avLst/>
          </a:prstGeom>
          <a:noFill/>
        </p:spPr>
        <p:txBody>
          <a:bodyPr wrap="square" rtlCol="0">
            <a:spAutoFit/>
          </a:bodyPr>
          <a:lstStyle/>
          <a:p>
            <a:r>
              <a:rPr lang="it-IT" sz="900" b="1" dirty="0" err="1">
                <a:solidFill>
                  <a:schemeClr val="tx2"/>
                </a:solidFill>
              </a:rPr>
              <a:t>Lehrstuhl</a:t>
            </a:r>
            <a:r>
              <a:rPr lang="it-IT" sz="900" b="1" dirty="0">
                <a:solidFill>
                  <a:schemeClr val="tx2"/>
                </a:solidFill>
              </a:rPr>
              <a:t> </a:t>
            </a:r>
            <a:r>
              <a:rPr lang="it-IT" sz="900" b="1" dirty="0" err="1">
                <a:solidFill>
                  <a:schemeClr val="tx2"/>
                </a:solidFill>
              </a:rPr>
              <a:t>für</a:t>
            </a:r>
            <a:r>
              <a:rPr lang="it-IT" sz="900" b="1" dirty="0">
                <a:solidFill>
                  <a:schemeClr val="tx2"/>
                </a:solidFill>
              </a:rPr>
              <a:t> </a:t>
            </a:r>
            <a:r>
              <a:rPr lang="it-IT" sz="900" b="1" dirty="0" err="1">
                <a:solidFill>
                  <a:schemeClr val="tx2"/>
                </a:solidFill>
              </a:rPr>
              <a:t>Energieeffizientes</a:t>
            </a:r>
            <a:r>
              <a:rPr lang="it-IT" sz="900" b="1" dirty="0">
                <a:solidFill>
                  <a:schemeClr val="tx2"/>
                </a:solidFill>
              </a:rPr>
              <a:t> </a:t>
            </a:r>
            <a:r>
              <a:rPr lang="it-IT" sz="900" b="1" dirty="0" err="1">
                <a:solidFill>
                  <a:schemeClr val="tx2"/>
                </a:solidFill>
              </a:rPr>
              <a:t>Bauen</a:t>
            </a:r>
            <a:endParaRPr lang="it-IT" sz="900" b="1" dirty="0">
              <a:solidFill>
                <a:schemeClr val="tx2"/>
              </a:solidFill>
            </a:endParaRPr>
          </a:p>
          <a:p>
            <a:r>
              <a:rPr lang="it-IT" sz="900" dirty="0" err="1">
                <a:solidFill>
                  <a:schemeClr val="tx2">
                    <a:lumMod val="40000"/>
                    <a:lumOff val="60000"/>
                  </a:schemeClr>
                </a:solidFill>
              </a:rPr>
              <a:t>Fakultät</a:t>
            </a:r>
            <a:r>
              <a:rPr lang="it-IT" sz="900" dirty="0">
                <a:solidFill>
                  <a:schemeClr val="tx2">
                    <a:lumMod val="40000"/>
                    <a:lumOff val="60000"/>
                  </a:schemeClr>
                </a:solidFill>
              </a:rPr>
              <a:t> </a:t>
            </a:r>
            <a:r>
              <a:rPr lang="it-IT" sz="900" dirty="0" err="1">
                <a:solidFill>
                  <a:schemeClr val="tx2">
                    <a:lumMod val="40000"/>
                    <a:lumOff val="60000"/>
                  </a:schemeClr>
                </a:solidFill>
              </a:rPr>
              <a:t>für</a:t>
            </a:r>
            <a:r>
              <a:rPr lang="it-IT" sz="900" dirty="0">
                <a:solidFill>
                  <a:schemeClr val="tx2">
                    <a:lumMod val="40000"/>
                    <a:lumOff val="60000"/>
                  </a:schemeClr>
                </a:solidFill>
              </a:rPr>
              <a:t> </a:t>
            </a:r>
            <a:r>
              <a:rPr lang="it-IT" sz="900" dirty="0" err="1">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2" name="Immagine 11" descr="e3d logo.jpg"/>
          <p:cNvPicPr>
            <a:picLocks noChangeAspect="1"/>
          </p:cNvPicPr>
          <p:nvPr/>
        </p:nvPicPr>
        <p:blipFill>
          <a:blip r:embed="rId4" cstate="print"/>
          <a:stretch>
            <a:fillRect/>
          </a:stretch>
        </p:blipFill>
        <p:spPr>
          <a:xfrm>
            <a:off x="6323330" y="6328341"/>
            <a:ext cx="785954" cy="359910"/>
          </a:xfrm>
          <a:prstGeom prst="rect">
            <a:avLst/>
          </a:prstGeom>
        </p:spPr>
      </p:pic>
      <p:cxnSp>
        <p:nvCxnSpPr>
          <p:cNvPr id="13" name="Connettore 1 12"/>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el_2/3 Foto">
    <p:spTree>
      <p:nvGrpSpPr>
        <p:cNvPr id="1" name=""/>
        <p:cNvGrpSpPr/>
        <p:nvPr/>
      </p:nvGrpSpPr>
      <p:grpSpPr>
        <a:xfrm>
          <a:off x="0" y="0"/>
          <a:ext cx="0" cy="0"/>
          <a:chOff x="0" y="0"/>
          <a:chExt cx="0" cy="0"/>
        </a:xfrm>
      </p:grpSpPr>
      <p:sp>
        <p:nvSpPr>
          <p:cNvPr id="4" name="Textfeld 3"/>
          <p:cNvSpPr txBox="1"/>
          <p:nvPr/>
        </p:nvSpPr>
        <p:spPr>
          <a:xfrm>
            <a:off x="-1821179" y="506414"/>
            <a:ext cx="1641760" cy="1169551"/>
          </a:xfrm>
          <a:prstGeom prst="rect">
            <a:avLst/>
          </a:prstGeom>
          <a:noFill/>
        </p:spPr>
        <p:txBody>
          <a:bodyPr>
            <a:spAutoFit/>
          </a:bodyPr>
          <a:lstStyle/>
          <a:p>
            <a:pPr fontAlgn="auto">
              <a:spcBef>
                <a:spcPts val="0"/>
              </a:spcBef>
              <a:spcAft>
                <a:spcPts val="0"/>
              </a:spcAft>
              <a:defRPr/>
            </a:pPr>
            <a:r>
              <a:rPr lang="de-DE" sz="1000" b="1" dirty="0">
                <a:latin typeface="+mn-lt"/>
                <a:cs typeface="+mn-cs"/>
              </a:rPr>
              <a:t>Bild zuschneiden unter:</a:t>
            </a:r>
          </a:p>
          <a:p>
            <a:pPr marL="171450" indent="-171450" fontAlgn="auto">
              <a:spcBef>
                <a:spcPts val="0"/>
              </a:spcBef>
              <a:spcAft>
                <a:spcPts val="0"/>
              </a:spcAft>
              <a:buFontTx/>
              <a:buChar char="-"/>
              <a:defRPr/>
            </a:pPr>
            <a:r>
              <a:rPr lang="de-DE" sz="1000" dirty="0">
                <a:latin typeface="+mn-lt"/>
                <a:cs typeface="+mn-cs"/>
              </a:rPr>
              <a:t>Format</a:t>
            </a:r>
          </a:p>
          <a:p>
            <a:pPr marL="171450" indent="-171450" fontAlgn="auto">
              <a:spcBef>
                <a:spcPts val="0"/>
              </a:spcBef>
              <a:spcAft>
                <a:spcPts val="0"/>
              </a:spcAft>
              <a:buFontTx/>
              <a:buChar char="-"/>
              <a:defRPr/>
            </a:pPr>
            <a:r>
              <a:rPr lang="de-DE" sz="1000" dirty="0">
                <a:latin typeface="+mn-lt"/>
                <a:cs typeface="+mn-cs"/>
              </a:rPr>
              <a:t>Zuschneiden</a:t>
            </a:r>
          </a:p>
          <a:p>
            <a:pPr marL="171450" indent="-171450" fontAlgn="auto">
              <a:spcBef>
                <a:spcPts val="0"/>
              </a:spcBef>
              <a:spcAft>
                <a:spcPts val="0"/>
              </a:spcAft>
              <a:buFontTx/>
              <a:buChar char="-"/>
              <a:defRPr/>
            </a:pPr>
            <a:r>
              <a:rPr lang="de-DE" sz="1000" dirty="0" err="1">
                <a:latin typeface="+mn-lt"/>
                <a:cs typeface="+mn-cs"/>
              </a:rPr>
              <a:t>Zuschneidewerkzeug</a:t>
            </a:r>
            <a:r>
              <a:rPr lang="de-DE" sz="1000" dirty="0">
                <a:latin typeface="+mn-lt"/>
                <a:cs typeface="+mn-cs"/>
              </a:rPr>
              <a:t> horizontal bis zur ersten oder zweiten Linie ziehen</a:t>
            </a:r>
          </a:p>
        </p:txBody>
      </p:sp>
      <p:pic>
        <p:nvPicPr>
          <p:cNvPr id="5" name="Grafik 7"/>
          <p:cNvPicPr>
            <a:picLocks noChangeAspect="1"/>
          </p:cNvPicPr>
          <p:nvPr/>
        </p:nvPicPr>
        <p:blipFill>
          <a:blip r:embed="rId2" cstate="print"/>
          <a:srcRect t="12505" b="13095"/>
          <a:stretch>
            <a:fillRect/>
          </a:stretch>
        </p:blipFill>
        <p:spPr bwMode="auto">
          <a:xfrm>
            <a:off x="0" y="0"/>
            <a:ext cx="9145588" cy="4535488"/>
          </a:xfrm>
          <a:prstGeom prst="rect">
            <a:avLst/>
          </a:prstGeom>
          <a:noFill/>
          <a:ln w="9525">
            <a:noFill/>
            <a:miter lim="800000"/>
            <a:headEnd/>
            <a:tailEnd/>
          </a:ln>
        </p:spPr>
      </p:pic>
      <p:pic>
        <p:nvPicPr>
          <p:cNvPr id="6" name="Grafik 6"/>
          <p:cNvPicPr>
            <a:picLocks noChangeAspect="1"/>
          </p:cNvPicPr>
          <p:nvPr/>
        </p:nvPicPr>
        <p:blipFill>
          <a:blip r:embed="rId3" cstate="print"/>
          <a:srcRect/>
          <a:stretch>
            <a:fillRect/>
          </a:stretch>
        </p:blipFill>
        <p:spPr bwMode="auto">
          <a:xfrm>
            <a:off x="7205326" y="6043615"/>
            <a:ext cx="1779897" cy="814387"/>
          </a:xfrm>
          <a:prstGeom prst="rect">
            <a:avLst/>
          </a:prstGeom>
          <a:noFill/>
          <a:ln w="9525">
            <a:noFill/>
            <a:miter lim="800000"/>
            <a:headEnd/>
            <a:tailEnd/>
          </a:ln>
        </p:spPr>
      </p:pic>
      <p:sp>
        <p:nvSpPr>
          <p:cNvPr id="10" name="Title 1"/>
          <p:cNvSpPr>
            <a:spLocks noGrp="1"/>
          </p:cNvSpPr>
          <p:nvPr>
            <p:ph type="ctrTitle"/>
          </p:nvPr>
        </p:nvSpPr>
        <p:spPr>
          <a:xfrm>
            <a:off x="288050" y="473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a:t>Fare clic per modificare lo stile del titolo</a:t>
            </a:r>
            <a:endParaRPr lang="en-US" dirty="0"/>
          </a:p>
        </p:txBody>
      </p:sp>
      <p:sp>
        <p:nvSpPr>
          <p:cNvPr id="11" name="Subtitle 2"/>
          <p:cNvSpPr>
            <a:spLocks noGrp="1"/>
          </p:cNvSpPr>
          <p:nvPr>
            <p:ph type="subTitle" idx="1"/>
          </p:nvPr>
        </p:nvSpPr>
        <p:spPr>
          <a:xfrm>
            <a:off x="288050" y="5230802"/>
            <a:ext cx="8569488"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8"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9" name="Rettangolo 8"/>
          <p:cNvSpPr/>
          <p:nvPr/>
        </p:nvSpPr>
        <p:spPr>
          <a:xfrm>
            <a:off x="287388" y="6227765"/>
            <a:ext cx="2999299"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p:cNvSpPr txBox="1"/>
          <p:nvPr/>
        </p:nvSpPr>
        <p:spPr>
          <a:xfrm>
            <a:off x="785924" y="6328341"/>
            <a:ext cx="3572520" cy="369332"/>
          </a:xfrm>
          <a:prstGeom prst="rect">
            <a:avLst/>
          </a:prstGeom>
          <a:noFill/>
        </p:spPr>
        <p:txBody>
          <a:bodyPr wrap="square" rtlCol="0">
            <a:spAutoFit/>
          </a:bodyPr>
          <a:lstStyle/>
          <a:p>
            <a:r>
              <a:rPr lang="it-IT" sz="900" b="1" dirty="0" err="1">
                <a:solidFill>
                  <a:schemeClr val="tx2"/>
                </a:solidFill>
              </a:rPr>
              <a:t>Lehrstuhl</a:t>
            </a:r>
            <a:r>
              <a:rPr lang="it-IT" sz="900" b="1" dirty="0">
                <a:solidFill>
                  <a:schemeClr val="tx2"/>
                </a:solidFill>
              </a:rPr>
              <a:t> </a:t>
            </a:r>
            <a:r>
              <a:rPr lang="it-IT" sz="900" b="1" dirty="0" err="1">
                <a:solidFill>
                  <a:schemeClr val="tx2"/>
                </a:solidFill>
              </a:rPr>
              <a:t>für</a:t>
            </a:r>
            <a:r>
              <a:rPr lang="it-IT" sz="900" b="1" dirty="0">
                <a:solidFill>
                  <a:schemeClr val="tx2"/>
                </a:solidFill>
              </a:rPr>
              <a:t> </a:t>
            </a:r>
            <a:r>
              <a:rPr lang="it-IT" sz="900" b="1" dirty="0" err="1">
                <a:solidFill>
                  <a:schemeClr val="tx2"/>
                </a:solidFill>
              </a:rPr>
              <a:t>Energieeffizientes</a:t>
            </a:r>
            <a:r>
              <a:rPr lang="it-IT" sz="900" b="1" dirty="0">
                <a:solidFill>
                  <a:schemeClr val="tx2"/>
                </a:solidFill>
              </a:rPr>
              <a:t> </a:t>
            </a:r>
            <a:r>
              <a:rPr lang="it-IT" sz="900" b="1" dirty="0" err="1">
                <a:solidFill>
                  <a:schemeClr val="tx2"/>
                </a:solidFill>
              </a:rPr>
              <a:t>Bauen</a:t>
            </a:r>
            <a:endParaRPr lang="it-IT" sz="900" b="1" dirty="0">
              <a:solidFill>
                <a:schemeClr val="tx2"/>
              </a:solidFill>
            </a:endParaRPr>
          </a:p>
          <a:p>
            <a:r>
              <a:rPr lang="it-IT" sz="900" dirty="0" err="1">
                <a:solidFill>
                  <a:schemeClr val="tx2">
                    <a:lumMod val="40000"/>
                    <a:lumOff val="60000"/>
                  </a:schemeClr>
                </a:solidFill>
              </a:rPr>
              <a:t>Fakultät</a:t>
            </a:r>
            <a:r>
              <a:rPr lang="it-IT" sz="900" dirty="0">
                <a:solidFill>
                  <a:schemeClr val="tx2">
                    <a:lumMod val="40000"/>
                    <a:lumOff val="60000"/>
                  </a:schemeClr>
                </a:solidFill>
              </a:rPr>
              <a:t> </a:t>
            </a:r>
            <a:r>
              <a:rPr lang="it-IT" sz="900" dirty="0" err="1">
                <a:solidFill>
                  <a:schemeClr val="tx2">
                    <a:lumMod val="40000"/>
                    <a:lumOff val="60000"/>
                  </a:schemeClr>
                </a:solidFill>
              </a:rPr>
              <a:t>für</a:t>
            </a:r>
            <a:r>
              <a:rPr lang="it-IT" sz="900" dirty="0">
                <a:solidFill>
                  <a:schemeClr val="tx2">
                    <a:lumMod val="40000"/>
                    <a:lumOff val="60000"/>
                  </a:schemeClr>
                </a:solidFill>
              </a:rPr>
              <a:t> </a:t>
            </a:r>
            <a:r>
              <a:rPr lang="it-IT" sz="900" dirty="0" err="1">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3" name="Immagine 12" descr="e3d logo.jpg"/>
          <p:cNvPicPr>
            <a:picLocks noChangeAspect="1"/>
          </p:cNvPicPr>
          <p:nvPr/>
        </p:nvPicPr>
        <p:blipFill>
          <a:blip r:embed="rId4" cstate="print"/>
          <a:stretch>
            <a:fillRect/>
          </a:stretch>
        </p:blipFill>
        <p:spPr>
          <a:xfrm>
            <a:off x="6323330" y="6328341"/>
            <a:ext cx="785954" cy="359910"/>
          </a:xfrm>
          <a:prstGeom prst="rect">
            <a:avLst/>
          </a:prstGeom>
        </p:spPr>
      </p:pic>
      <p:cxnSp>
        <p:nvCxnSpPr>
          <p:cNvPr id="14" name="Connettore 1 13"/>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el_Text">
    <p:spTree>
      <p:nvGrpSpPr>
        <p:cNvPr id="1" name=""/>
        <p:cNvGrpSpPr/>
        <p:nvPr/>
      </p:nvGrpSpPr>
      <p:grpSpPr>
        <a:xfrm>
          <a:off x="0" y="0"/>
          <a:ext cx="0" cy="0"/>
          <a:chOff x="0" y="0"/>
          <a:chExt cx="0" cy="0"/>
        </a:xfrm>
      </p:grpSpPr>
      <p:pic>
        <p:nvPicPr>
          <p:cNvPr id="5" name="Grafik 6"/>
          <p:cNvPicPr>
            <a:picLocks noChangeAspect="1"/>
          </p:cNvPicPr>
          <p:nvPr/>
        </p:nvPicPr>
        <p:blipFill>
          <a:blip r:embed="rId2" cstate="print"/>
          <a:srcRect/>
          <a:stretch>
            <a:fillRect/>
          </a:stretch>
        </p:blipFill>
        <p:spPr bwMode="auto">
          <a:xfrm>
            <a:off x="7205326" y="6043615"/>
            <a:ext cx="1779897" cy="814387"/>
          </a:xfrm>
          <a:prstGeom prst="rect">
            <a:avLst/>
          </a:prstGeom>
          <a:noFill/>
          <a:ln w="9525">
            <a:noFill/>
            <a:miter lim="800000"/>
            <a:headEnd/>
            <a:tailEnd/>
          </a:ln>
        </p:spPr>
      </p:pic>
      <p:sp>
        <p:nvSpPr>
          <p:cNvPr id="7" name="Title 1"/>
          <p:cNvSpPr>
            <a:spLocks noGrp="1"/>
          </p:cNvSpPr>
          <p:nvPr>
            <p:ph type="ctrTitle"/>
          </p:nvPr>
        </p:nvSpPr>
        <p:spPr>
          <a:xfrm>
            <a:off x="288050" y="248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a:t>Fare clic per modificare lo stile del titolo</a:t>
            </a:r>
            <a:endParaRPr lang="en-US" dirty="0"/>
          </a:p>
        </p:txBody>
      </p:sp>
      <p:sp>
        <p:nvSpPr>
          <p:cNvPr id="12" name="Subtitle 2"/>
          <p:cNvSpPr>
            <a:spLocks noGrp="1"/>
          </p:cNvSpPr>
          <p:nvPr>
            <p:ph type="subTitle" idx="1"/>
          </p:nvPr>
        </p:nvSpPr>
        <p:spPr>
          <a:xfrm>
            <a:off x="288050" y="2980800"/>
            <a:ext cx="8569488"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8"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9" name="CasellaDiTesto 8"/>
          <p:cNvSpPr txBox="1"/>
          <p:nvPr/>
        </p:nvSpPr>
        <p:spPr>
          <a:xfrm>
            <a:off x="785924" y="6328341"/>
            <a:ext cx="3572520" cy="369332"/>
          </a:xfrm>
          <a:prstGeom prst="rect">
            <a:avLst/>
          </a:prstGeom>
          <a:noFill/>
        </p:spPr>
        <p:txBody>
          <a:bodyPr wrap="square" rtlCol="0">
            <a:spAutoFit/>
          </a:bodyPr>
          <a:lstStyle/>
          <a:p>
            <a:r>
              <a:rPr lang="it-IT" sz="900" b="1" dirty="0" err="1">
                <a:solidFill>
                  <a:schemeClr val="tx2"/>
                </a:solidFill>
              </a:rPr>
              <a:t>Lehrstuhl</a:t>
            </a:r>
            <a:r>
              <a:rPr lang="it-IT" sz="900" b="1" dirty="0">
                <a:solidFill>
                  <a:schemeClr val="tx2"/>
                </a:solidFill>
              </a:rPr>
              <a:t> </a:t>
            </a:r>
            <a:r>
              <a:rPr lang="it-IT" sz="900" b="1" dirty="0" err="1">
                <a:solidFill>
                  <a:schemeClr val="tx2"/>
                </a:solidFill>
              </a:rPr>
              <a:t>für</a:t>
            </a:r>
            <a:r>
              <a:rPr lang="it-IT" sz="900" b="1" dirty="0">
                <a:solidFill>
                  <a:schemeClr val="tx2"/>
                </a:solidFill>
              </a:rPr>
              <a:t> </a:t>
            </a:r>
            <a:r>
              <a:rPr lang="it-IT" sz="900" b="1" dirty="0" err="1">
                <a:solidFill>
                  <a:schemeClr val="tx2"/>
                </a:solidFill>
              </a:rPr>
              <a:t>Energieeffizientes</a:t>
            </a:r>
            <a:r>
              <a:rPr lang="it-IT" sz="900" b="1" dirty="0">
                <a:solidFill>
                  <a:schemeClr val="tx2"/>
                </a:solidFill>
              </a:rPr>
              <a:t> </a:t>
            </a:r>
            <a:r>
              <a:rPr lang="it-IT" sz="900" b="1" dirty="0" err="1">
                <a:solidFill>
                  <a:schemeClr val="tx2"/>
                </a:solidFill>
              </a:rPr>
              <a:t>Bauen</a:t>
            </a:r>
            <a:endParaRPr lang="it-IT" sz="900" b="1" dirty="0">
              <a:solidFill>
                <a:schemeClr val="tx2"/>
              </a:solidFill>
            </a:endParaRPr>
          </a:p>
          <a:p>
            <a:r>
              <a:rPr lang="it-IT" sz="900" dirty="0" err="1">
                <a:solidFill>
                  <a:schemeClr val="tx2">
                    <a:lumMod val="40000"/>
                    <a:lumOff val="60000"/>
                  </a:schemeClr>
                </a:solidFill>
              </a:rPr>
              <a:t>Fakultät</a:t>
            </a:r>
            <a:r>
              <a:rPr lang="it-IT" sz="900" dirty="0">
                <a:solidFill>
                  <a:schemeClr val="tx2">
                    <a:lumMod val="40000"/>
                    <a:lumOff val="60000"/>
                  </a:schemeClr>
                </a:solidFill>
              </a:rPr>
              <a:t> </a:t>
            </a:r>
            <a:r>
              <a:rPr lang="it-IT" sz="900" dirty="0" err="1">
                <a:solidFill>
                  <a:schemeClr val="tx2">
                    <a:lumMod val="40000"/>
                    <a:lumOff val="60000"/>
                  </a:schemeClr>
                </a:solidFill>
              </a:rPr>
              <a:t>für</a:t>
            </a:r>
            <a:r>
              <a:rPr lang="it-IT" sz="900" dirty="0">
                <a:solidFill>
                  <a:schemeClr val="tx2">
                    <a:lumMod val="40000"/>
                    <a:lumOff val="60000"/>
                  </a:schemeClr>
                </a:solidFill>
              </a:rPr>
              <a:t> </a:t>
            </a:r>
            <a:r>
              <a:rPr lang="it-IT" sz="900" dirty="0" err="1">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0" name="Immagine 9" descr="e3d logo.jpg"/>
          <p:cNvPicPr>
            <a:picLocks noChangeAspect="1"/>
          </p:cNvPicPr>
          <p:nvPr/>
        </p:nvPicPr>
        <p:blipFill>
          <a:blip r:embed="rId3" cstate="print"/>
          <a:stretch>
            <a:fillRect/>
          </a:stretch>
        </p:blipFill>
        <p:spPr>
          <a:xfrm>
            <a:off x="6323330" y="6328341"/>
            <a:ext cx="785954" cy="359910"/>
          </a:xfrm>
          <a:prstGeom prst="rect">
            <a:avLst/>
          </a:prstGeom>
        </p:spPr>
      </p:pic>
      <p:cxnSp>
        <p:nvCxnSpPr>
          <p:cNvPr id="11" name="Connettore 1 10"/>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el_mittig, horizontale Linie">
    <p:spTree>
      <p:nvGrpSpPr>
        <p:cNvPr id="1" name=""/>
        <p:cNvGrpSpPr/>
        <p:nvPr/>
      </p:nvGrpSpPr>
      <p:grpSpPr>
        <a:xfrm>
          <a:off x="0" y="0"/>
          <a:ext cx="0" cy="0"/>
          <a:chOff x="0" y="0"/>
          <a:chExt cx="0" cy="0"/>
        </a:xfrm>
      </p:grpSpPr>
      <p:pic>
        <p:nvPicPr>
          <p:cNvPr id="4" name="Grafik 6"/>
          <p:cNvPicPr>
            <a:picLocks noChangeAspect="1"/>
          </p:cNvPicPr>
          <p:nvPr/>
        </p:nvPicPr>
        <p:blipFill>
          <a:blip r:embed="rId2" cstate="print"/>
          <a:srcRect/>
          <a:stretch>
            <a:fillRect/>
          </a:stretch>
        </p:blipFill>
        <p:spPr bwMode="auto">
          <a:xfrm>
            <a:off x="7205326" y="6043615"/>
            <a:ext cx="1779897" cy="814387"/>
          </a:xfrm>
          <a:prstGeom prst="rect">
            <a:avLst/>
          </a:prstGeom>
          <a:noFill/>
          <a:ln w="9525">
            <a:noFill/>
            <a:miter lim="800000"/>
            <a:headEnd/>
            <a:tailEnd/>
          </a:ln>
        </p:spPr>
      </p:pic>
      <p:cxnSp>
        <p:nvCxnSpPr>
          <p:cNvPr id="5" name="Gerader Verbinder 9"/>
          <p:cNvCxnSpPr/>
          <p:nvPr/>
        </p:nvCxnSpPr>
        <p:spPr>
          <a:xfrm>
            <a:off x="287389" y="3036888"/>
            <a:ext cx="85708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288050" y="248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a:t>Fare clic per modificare lo stile del titolo</a:t>
            </a:r>
            <a:endParaRPr lang="en-US" dirty="0"/>
          </a:p>
        </p:txBody>
      </p:sp>
      <p:sp>
        <p:nvSpPr>
          <p:cNvPr id="9" name="Subtitle 2"/>
          <p:cNvSpPr>
            <a:spLocks noGrp="1"/>
          </p:cNvSpPr>
          <p:nvPr>
            <p:ph type="subTitle" idx="1"/>
          </p:nvPr>
        </p:nvSpPr>
        <p:spPr>
          <a:xfrm>
            <a:off x="288050" y="3196800"/>
            <a:ext cx="8569488"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7"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10" name="CasellaDiTesto 9"/>
          <p:cNvSpPr txBox="1"/>
          <p:nvPr/>
        </p:nvSpPr>
        <p:spPr>
          <a:xfrm>
            <a:off x="785924" y="6328341"/>
            <a:ext cx="3572520" cy="369332"/>
          </a:xfrm>
          <a:prstGeom prst="rect">
            <a:avLst/>
          </a:prstGeom>
          <a:noFill/>
        </p:spPr>
        <p:txBody>
          <a:bodyPr wrap="square" rtlCol="0">
            <a:spAutoFit/>
          </a:bodyPr>
          <a:lstStyle/>
          <a:p>
            <a:r>
              <a:rPr lang="it-IT" sz="900" b="1" dirty="0" err="1">
                <a:solidFill>
                  <a:schemeClr val="tx2"/>
                </a:solidFill>
              </a:rPr>
              <a:t>Lehrstuhl</a:t>
            </a:r>
            <a:r>
              <a:rPr lang="it-IT" sz="900" b="1" dirty="0">
                <a:solidFill>
                  <a:schemeClr val="tx2"/>
                </a:solidFill>
              </a:rPr>
              <a:t> </a:t>
            </a:r>
            <a:r>
              <a:rPr lang="it-IT" sz="900" b="1" dirty="0" err="1">
                <a:solidFill>
                  <a:schemeClr val="tx2"/>
                </a:solidFill>
              </a:rPr>
              <a:t>für</a:t>
            </a:r>
            <a:r>
              <a:rPr lang="it-IT" sz="900" b="1" dirty="0">
                <a:solidFill>
                  <a:schemeClr val="tx2"/>
                </a:solidFill>
              </a:rPr>
              <a:t> </a:t>
            </a:r>
            <a:r>
              <a:rPr lang="it-IT" sz="900" b="1" dirty="0" err="1">
                <a:solidFill>
                  <a:schemeClr val="tx2"/>
                </a:solidFill>
              </a:rPr>
              <a:t>Energieeffizientes</a:t>
            </a:r>
            <a:r>
              <a:rPr lang="it-IT" sz="900" b="1" dirty="0">
                <a:solidFill>
                  <a:schemeClr val="tx2"/>
                </a:solidFill>
              </a:rPr>
              <a:t> </a:t>
            </a:r>
            <a:r>
              <a:rPr lang="it-IT" sz="900" b="1" dirty="0" err="1">
                <a:solidFill>
                  <a:schemeClr val="tx2"/>
                </a:solidFill>
              </a:rPr>
              <a:t>Bauen</a:t>
            </a:r>
            <a:endParaRPr lang="it-IT" sz="900" b="1" dirty="0">
              <a:solidFill>
                <a:schemeClr val="tx2"/>
              </a:solidFill>
            </a:endParaRPr>
          </a:p>
          <a:p>
            <a:r>
              <a:rPr lang="it-IT" sz="900" dirty="0" err="1">
                <a:solidFill>
                  <a:schemeClr val="tx2">
                    <a:lumMod val="40000"/>
                    <a:lumOff val="60000"/>
                  </a:schemeClr>
                </a:solidFill>
              </a:rPr>
              <a:t>Fakultät</a:t>
            </a:r>
            <a:r>
              <a:rPr lang="it-IT" sz="900" dirty="0">
                <a:solidFill>
                  <a:schemeClr val="tx2">
                    <a:lumMod val="40000"/>
                    <a:lumOff val="60000"/>
                  </a:schemeClr>
                </a:solidFill>
              </a:rPr>
              <a:t> </a:t>
            </a:r>
            <a:r>
              <a:rPr lang="it-IT" sz="900" dirty="0" err="1">
                <a:solidFill>
                  <a:schemeClr val="tx2">
                    <a:lumMod val="40000"/>
                    <a:lumOff val="60000"/>
                  </a:schemeClr>
                </a:solidFill>
              </a:rPr>
              <a:t>für</a:t>
            </a:r>
            <a:r>
              <a:rPr lang="it-IT" sz="900" dirty="0">
                <a:solidFill>
                  <a:schemeClr val="tx2">
                    <a:lumMod val="40000"/>
                    <a:lumOff val="60000"/>
                  </a:schemeClr>
                </a:solidFill>
              </a:rPr>
              <a:t> </a:t>
            </a:r>
            <a:r>
              <a:rPr lang="it-IT" sz="900" dirty="0" err="1">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1" name="Immagine 10" descr="e3d logo.jpg"/>
          <p:cNvPicPr>
            <a:picLocks noChangeAspect="1"/>
          </p:cNvPicPr>
          <p:nvPr/>
        </p:nvPicPr>
        <p:blipFill>
          <a:blip r:embed="rId3" cstate="print"/>
          <a:stretch>
            <a:fillRect/>
          </a:stretch>
        </p:blipFill>
        <p:spPr>
          <a:xfrm>
            <a:off x="6323330" y="6328341"/>
            <a:ext cx="785954" cy="359910"/>
          </a:xfrm>
          <a:prstGeom prst="rect">
            <a:avLst/>
          </a:prstGeom>
        </p:spPr>
      </p:pic>
      <p:cxnSp>
        <p:nvCxnSpPr>
          <p:cNvPr id="12" name="Connettore 1 11"/>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_1/3 Foto">
    <p:spTree>
      <p:nvGrpSpPr>
        <p:cNvPr id="1" name=""/>
        <p:cNvGrpSpPr/>
        <p:nvPr/>
      </p:nvGrpSpPr>
      <p:grpSpPr>
        <a:xfrm>
          <a:off x="0" y="0"/>
          <a:ext cx="0" cy="0"/>
          <a:chOff x="0" y="0"/>
          <a:chExt cx="0" cy="0"/>
        </a:xfrm>
      </p:grpSpPr>
      <p:pic>
        <p:nvPicPr>
          <p:cNvPr id="4" name="Grafik 6"/>
          <p:cNvPicPr>
            <a:picLocks noChangeAspect="1"/>
          </p:cNvPicPr>
          <p:nvPr/>
        </p:nvPicPr>
        <p:blipFill>
          <a:blip r:embed="rId2" cstate="print"/>
          <a:srcRect t="48967" b="13242"/>
          <a:stretch>
            <a:fillRect/>
          </a:stretch>
        </p:blipFill>
        <p:spPr bwMode="auto">
          <a:xfrm>
            <a:off x="0" y="0"/>
            <a:ext cx="9145588" cy="2303463"/>
          </a:xfrm>
          <a:prstGeom prst="rect">
            <a:avLst/>
          </a:prstGeom>
          <a:noFill/>
          <a:ln w="9525">
            <a:noFill/>
            <a:miter lim="800000"/>
            <a:headEnd/>
            <a:tailEnd/>
          </a:ln>
        </p:spPr>
      </p:pic>
      <p:sp>
        <p:nvSpPr>
          <p:cNvPr id="7" name="Textfeld 6"/>
          <p:cNvSpPr txBox="1"/>
          <p:nvPr/>
        </p:nvSpPr>
        <p:spPr>
          <a:xfrm>
            <a:off x="-1821179" y="506414"/>
            <a:ext cx="1641760" cy="1169551"/>
          </a:xfrm>
          <a:prstGeom prst="rect">
            <a:avLst/>
          </a:prstGeom>
          <a:noFill/>
        </p:spPr>
        <p:txBody>
          <a:bodyPr>
            <a:spAutoFit/>
          </a:bodyPr>
          <a:lstStyle/>
          <a:p>
            <a:pPr fontAlgn="auto">
              <a:spcBef>
                <a:spcPts val="0"/>
              </a:spcBef>
              <a:spcAft>
                <a:spcPts val="0"/>
              </a:spcAft>
              <a:defRPr/>
            </a:pPr>
            <a:r>
              <a:rPr lang="de-DE" sz="1000" b="1" dirty="0">
                <a:latin typeface="+mn-lt"/>
                <a:cs typeface="+mn-cs"/>
              </a:rPr>
              <a:t>Bild zuschneiden unter:</a:t>
            </a:r>
          </a:p>
          <a:p>
            <a:pPr marL="171450" indent="-171450" fontAlgn="auto">
              <a:spcBef>
                <a:spcPts val="0"/>
              </a:spcBef>
              <a:spcAft>
                <a:spcPts val="0"/>
              </a:spcAft>
              <a:buFontTx/>
              <a:buChar char="-"/>
              <a:defRPr/>
            </a:pPr>
            <a:r>
              <a:rPr lang="de-DE" sz="1000" dirty="0">
                <a:latin typeface="+mn-lt"/>
                <a:cs typeface="+mn-cs"/>
              </a:rPr>
              <a:t>Format</a:t>
            </a:r>
          </a:p>
          <a:p>
            <a:pPr marL="171450" indent="-171450" fontAlgn="auto">
              <a:spcBef>
                <a:spcPts val="0"/>
              </a:spcBef>
              <a:spcAft>
                <a:spcPts val="0"/>
              </a:spcAft>
              <a:buFontTx/>
              <a:buChar char="-"/>
              <a:defRPr/>
            </a:pPr>
            <a:r>
              <a:rPr lang="de-DE" sz="1000" dirty="0">
                <a:latin typeface="+mn-lt"/>
                <a:cs typeface="+mn-cs"/>
              </a:rPr>
              <a:t>Zuschneiden</a:t>
            </a:r>
          </a:p>
          <a:p>
            <a:pPr marL="171450" indent="-171450" fontAlgn="auto">
              <a:spcBef>
                <a:spcPts val="0"/>
              </a:spcBef>
              <a:spcAft>
                <a:spcPts val="0"/>
              </a:spcAft>
              <a:buFontTx/>
              <a:buChar char="-"/>
              <a:defRPr/>
            </a:pPr>
            <a:r>
              <a:rPr lang="de-DE" sz="1000" dirty="0" err="1">
                <a:latin typeface="+mn-lt"/>
                <a:cs typeface="+mn-cs"/>
              </a:rPr>
              <a:t>Zuschneidewerkzeug</a:t>
            </a:r>
            <a:r>
              <a:rPr lang="de-DE" sz="1000" dirty="0">
                <a:latin typeface="+mn-lt"/>
                <a:cs typeface="+mn-cs"/>
              </a:rPr>
              <a:t> horizontal bis zur ersten oder zweiten Linie ziehen</a:t>
            </a:r>
          </a:p>
        </p:txBody>
      </p:sp>
      <p:pic>
        <p:nvPicPr>
          <p:cNvPr id="8" name="Grafik 6"/>
          <p:cNvPicPr>
            <a:picLocks noChangeAspect="1"/>
          </p:cNvPicPr>
          <p:nvPr/>
        </p:nvPicPr>
        <p:blipFill>
          <a:blip r:embed="rId3" cstate="print"/>
          <a:srcRect/>
          <a:stretch>
            <a:fillRect/>
          </a:stretch>
        </p:blipFill>
        <p:spPr bwMode="auto">
          <a:xfrm>
            <a:off x="7205326" y="6043615"/>
            <a:ext cx="1779897" cy="814387"/>
          </a:xfrm>
          <a:prstGeom prst="rect">
            <a:avLst/>
          </a:prstGeom>
          <a:noFill/>
          <a:ln w="9525">
            <a:noFill/>
            <a:miter lim="800000"/>
            <a:headEnd/>
            <a:tailEnd/>
          </a:ln>
        </p:spPr>
      </p:pic>
      <p:sp>
        <p:nvSpPr>
          <p:cNvPr id="5" name="Title 1"/>
          <p:cNvSpPr>
            <a:spLocks noGrp="1"/>
          </p:cNvSpPr>
          <p:nvPr>
            <p:ph type="ctrTitle"/>
          </p:nvPr>
        </p:nvSpPr>
        <p:spPr>
          <a:xfrm>
            <a:off x="288050" y="248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a:t>Fare clic per modificare lo stile del titolo</a:t>
            </a:r>
            <a:endParaRPr lang="en-US" dirty="0"/>
          </a:p>
        </p:txBody>
      </p:sp>
      <p:sp>
        <p:nvSpPr>
          <p:cNvPr id="6" name="Subtitle 2"/>
          <p:cNvSpPr>
            <a:spLocks noGrp="1"/>
          </p:cNvSpPr>
          <p:nvPr>
            <p:ph type="subTitle" idx="1"/>
          </p:nvPr>
        </p:nvSpPr>
        <p:spPr>
          <a:xfrm>
            <a:off x="288050" y="2980800"/>
            <a:ext cx="8569488"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10"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a:t>Fare clic per modificare lo stile del titolo</a:t>
            </a:r>
            <a:endParaRPr lang="en-US" dirty="0"/>
          </a:p>
        </p:txBody>
      </p:sp>
      <p:sp>
        <p:nvSpPr>
          <p:cNvPr id="25" name="Textplatzhalter 24"/>
          <p:cNvSpPr>
            <a:spLocks noGrp="1"/>
          </p:cNvSpPr>
          <p:nvPr>
            <p:ph type="body" sz="quarter" idx="11"/>
          </p:nvPr>
        </p:nvSpPr>
        <p:spPr>
          <a:xfrm>
            <a:off x="288051" y="1152000"/>
            <a:ext cx="8570813"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it-IT"/>
              <a:t>Fare clic per modificare stili del testo dello schema</a:t>
            </a:r>
          </a:p>
        </p:txBody>
      </p:sp>
      <p:sp>
        <p:nvSpPr>
          <p:cNvPr id="12" name="Textplatzhalter 11"/>
          <p:cNvSpPr>
            <a:spLocks noGrp="1"/>
          </p:cNvSpPr>
          <p:nvPr>
            <p:ph type="body" sz="quarter" idx="13"/>
          </p:nvPr>
        </p:nvSpPr>
        <p:spPr>
          <a:xfrm>
            <a:off x="287389" y="1684800"/>
            <a:ext cx="8570813" cy="3194050"/>
          </a:xfrm>
          <a:prstGeom prst="rect">
            <a:avLst/>
          </a:prstGeom>
        </p:spPr>
        <p:txBody>
          <a:bodyPr lIns="0" tIns="0" rIns="0" bIns="0"/>
          <a:lstStyle/>
          <a:p>
            <a:pPr lvl="0"/>
            <a:r>
              <a:rPr lang="it-IT"/>
              <a:t>Fare clic per modificare stili del testo dello schema</a:t>
            </a:r>
          </a:p>
          <a:p>
            <a:pPr lvl="1"/>
            <a:r>
              <a:rPr lang="it-IT"/>
              <a:t>Secondo livello</a:t>
            </a:r>
          </a:p>
          <a:p>
            <a:pPr lvl="2"/>
            <a:r>
              <a:rPr lang="it-IT"/>
              <a:t>Terzo livello</a:t>
            </a:r>
          </a:p>
          <a:p>
            <a:pPr lvl="3"/>
            <a:r>
              <a:rPr lang="it-IT"/>
              <a:t>Quarto livello</a:t>
            </a:r>
          </a:p>
        </p:txBody>
      </p:sp>
      <p:sp>
        <p:nvSpPr>
          <p:cNvPr id="6"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7" name="CasellaDiTesto 6"/>
          <p:cNvSpPr txBox="1"/>
          <p:nvPr/>
        </p:nvSpPr>
        <p:spPr>
          <a:xfrm>
            <a:off x="785924" y="6328341"/>
            <a:ext cx="3572520" cy="369332"/>
          </a:xfrm>
          <a:prstGeom prst="rect">
            <a:avLst/>
          </a:prstGeom>
          <a:noFill/>
        </p:spPr>
        <p:txBody>
          <a:bodyPr wrap="square" rtlCol="0">
            <a:spAutoFit/>
          </a:bodyPr>
          <a:lstStyle/>
          <a:p>
            <a:r>
              <a:rPr lang="it-IT" sz="900" b="1" dirty="0" err="1">
                <a:solidFill>
                  <a:schemeClr val="tx2"/>
                </a:solidFill>
              </a:rPr>
              <a:t>Lehrstuhl</a:t>
            </a:r>
            <a:r>
              <a:rPr lang="it-IT" sz="900" b="1" dirty="0">
                <a:solidFill>
                  <a:schemeClr val="tx2"/>
                </a:solidFill>
              </a:rPr>
              <a:t> </a:t>
            </a:r>
            <a:r>
              <a:rPr lang="it-IT" sz="900" b="1" dirty="0" err="1">
                <a:solidFill>
                  <a:schemeClr val="tx2"/>
                </a:solidFill>
              </a:rPr>
              <a:t>für</a:t>
            </a:r>
            <a:r>
              <a:rPr lang="it-IT" sz="900" b="1" dirty="0">
                <a:solidFill>
                  <a:schemeClr val="tx2"/>
                </a:solidFill>
              </a:rPr>
              <a:t> </a:t>
            </a:r>
            <a:r>
              <a:rPr lang="it-IT" sz="900" b="1" dirty="0" err="1">
                <a:solidFill>
                  <a:schemeClr val="tx2"/>
                </a:solidFill>
              </a:rPr>
              <a:t>Energieeffizientes</a:t>
            </a:r>
            <a:r>
              <a:rPr lang="it-IT" sz="900" b="1" dirty="0">
                <a:solidFill>
                  <a:schemeClr val="tx2"/>
                </a:solidFill>
              </a:rPr>
              <a:t> </a:t>
            </a:r>
            <a:r>
              <a:rPr lang="it-IT" sz="900" b="1" dirty="0" err="1">
                <a:solidFill>
                  <a:schemeClr val="tx2"/>
                </a:solidFill>
              </a:rPr>
              <a:t>Bauen</a:t>
            </a:r>
            <a:endParaRPr lang="it-IT" sz="900" b="1" dirty="0">
              <a:solidFill>
                <a:schemeClr val="tx2"/>
              </a:solidFill>
            </a:endParaRPr>
          </a:p>
          <a:p>
            <a:r>
              <a:rPr lang="it-IT" sz="900" dirty="0" err="1">
                <a:solidFill>
                  <a:schemeClr val="tx2">
                    <a:lumMod val="40000"/>
                    <a:lumOff val="60000"/>
                  </a:schemeClr>
                </a:solidFill>
              </a:rPr>
              <a:t>Fakultät</a:t>
            </a:r>
            <a:r>
              <a:rPr lang="it-IT" sz="900" dirty="0">
                <a:solidFill>
                  <a:schemeClr val="tx2">
                    <a:lumMod val="40000"/>
                    <a:lumOff val="60000"/>
                  </a:schemeClr>
                </a:solidFill>
              </a:rPr>
              <a:t> </a:t>
            </a:r>
            <a:r>
              <a:rPr lang="it-IT" sz="900" dirty="0" err="1">
                <a:solidFill>
                  <a:schemeClr val="tx2">
                    <a:lumMod val="40000"/>
                    <a:lumOff val="60000"/>
                  </a:schemeClr>
                </a:solidFill>
              </a:rPr>
              <a:t>für</a:t>
            </a:r>
            <a:r>
              <a:rPr lang="it-IT" sz="900" dirty="0">
                <a:solidFill>
                  <a:schemeClr val="tx2">
                    <a:lumMod val="40000"/>
                    <a:lumOff val="60000"/>
                  </a:schemeClr>
                </a:solidFill>
              </a:rPr>
              <a:t> </a:t>
            </a:r>
            <a:r>
              <a:rPr lang="it-IT" sz="900" dirty="0" err="1">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8" name="Immagine 7" descr="e3d logo.jpg"/>
          <p:cNvPicPr>
            <a:picLocks noChangeAspect="1"/>
          </p:cNvPicPr>
          <p:nvPr/>
        </p:nvPicPr>
        <p:blipFill>
          <a:blip r:embed="rId2" cstate="print"/>
          <a:stretch>
            <a:fillRect/>
          </a:stretch>
        </p:blipFill>
        <p:spPr>
          <a:xfrm>
            <a:off x="6323330" y="6328341"/>
            <a:ext cx="785954" cy="359910"/>
          </a:xfrm>
          <a:prstGeom prst="rect">
            <a:avLst/>
          </a:prstGeom>
        </p:spPr>
      </p:pic>
      <p:cxnSp>
        <p:nvCxnSpPr>
          <p:cNvPr id="9" name="Connettore 1 8"/>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nhalt_Text">
    <p:spTree>
      <p:nvGrpSpPr>
        <p:cNvPr id="1" name=""/>
        <p:cNvGrpSpPr/>
        <p:nvPr/>
      </p:nvGrpSpPr>
      <p:grpSpPr>
        <a:xfrm>
          <a:off x="0" y="0"/>
          <a:ext cx="0" cy="0"/>
          <a:chOff x="0" y="0"/>
          <a:chExt cx="0" cy="0"/>
        </a:xfrm>
      </p:grpSpPr>
      <p:sp>
        <p:nvSpPr>
          <p:cNvPr id="5" name="Textfeld 4"/>
          <p:cNvSpPr txBox="1"/>
          <p:nvPr/>
        </p:nvSpPr>
        <p:spPr>
          <a:xfrm>
            <a:off x="-2246702" y="506413"/>
            <a:ext cx="2067284" cy="4708981"/>
          </a:xfrm>
          <a:prstGeom prst="rect">
            <a:avLst/>
          </a:prstGeom>
          <a:noFill/>
        </p:spPr>
        <p:txBody>
          <a:bodyPr>
            <a:spAutoFit/>
          </a:bodyPr>
          <a:lstStyle/>
          <a:p>
            <a:pPr fontAlgn="auto">
              <a:spcBef>
                <a:spcPts val="0"/>
              </a:spcBef>
              <a:spcAft>
                <a:spcPts val="0"/>
              </a:spcAft>
              <a:defRPr/>
            </a:pPr>
            <a:r>
              <a:rPr lang="de-DE" sz="1000" b="1" dirty="0">
                <a:latin typeface="+mn-lt"/>
                <a:cs typeface="+mn-cs"/>
              </a:rPr>
              <a:t>Seitenzahlen:</a:t>
            </a:r>
          </a:p>
          <a:p>
            <a:pPr eaLnBrk="0" hangingPunct="0">
              <a:defRPr/>
            </a:pPr>
            <a:r>
              <a:rPr lang="de-DE" sz="1000" dirty="0">
                <a:cs typeface="+mn-cs"/>
              </a:rPr>
              <a:t>Die Seitenanzeige „1 von X“ ist nicht standardmäßig in </a:t>
            </a:r>
            <a:r>
              <a:rPr lang="de-DE" sz="1000" dirty="0" err="1">
                <a:cs typeface="+mn-cs"/>
              </a:rPr>
              <a:t>Powerpoint</a:t>
            </a:r>
            <a:r>
              <a:rPr lang="de-DE" sz="1000" dirty="0">
                <a:cs typeface="+mn-cs"/>
              </a:rPr>
              <a:t> verfügbar; daher benötigen Sie dazu ein Add-In. Das Add-In kann im Vorlagencenter heruntergeladen werden.</a:t>
            </a:r>
          </a:p>
          <a:p>
            <a:pPr eaLnBrk="0" hangingPunct="0">
              <a:defRPr/>
            </a:pPr>
            <a:endParaRPr lang="de-DE" sz="1000" dirty="0">
              <a:cs typeface="+mn-cs"/>
            </a:endParaRPr>
          </a:p>
          <a:p>
            <a:pPr eaLnBrk="0" hangingPunct="0">
              <a:defRPr/>
            </a:pPr>
            <a:r>
              <a:rPr lang="de-DE" sz="1000" b="1" dirty="0">
                <a:cs typeface="+mn-cs"/>
              </a:rPr>
              <a:t>Aktivieren</a:t>
            </a:r>
          </a:p>
          <a:p>
            <a:pPr eaLnBrk="0" hangingPunct="0">
              <a:defRPr/>
            </a:pPr>
            <a:r>
              <a:rPr lang="de-DE" sz="1000" dirty="0">
                <a:cs typeface="+mn-cs"/>
              </a:rPr>
              <a:t>Nach dem Öffnen der Vorlage, klicken Sie mit einem Doppelklick auf die Datei „RWTH-Addin-Seitenzahlen“, um das Add-In zu aktivieren. Nach dem Schließen von </a:t>
            </a:r>
            <a:r>
              <a:rPr lang="de-DE" sz="1000" dirty="0" err="1">
                <a:cs typeface="+mn-cs"/>
              </a:rPr>
              <a:t>Powerpoint</a:t>
            </a:r>
            <a:r>
              <a:rPr lang="de-DE" sz="1000" dirty="0">
                <a:cs typeface="+mn-cs"/>
              </a:rPr>
              <a:t> deaktiviert es sich automatisch wieder.</a:t>
            </a:r>
          </a:p>
          <a:p>
            <a:pPr eaLnBrk="0" hangingPunct="0">
              <a:defRPr/>
            </a:pPr>
            <a:endParaRPr lang="de-DE" sz="1000" dirty="0">
              <a:cs typeface="+mn-cs"/>
            </a:endParaRPr>
          </a:p>
          <a:p>
            <a:pPr eaLnBrk="0" hangingPunct="0">
              <a:defRPr/>
            </a:pPr>
            <a:r>
              <a:rPr lang="de-DE" sz="1000" b="1" dirty="0">
                <a:cs typeface="+mn-cs"/>
              </a:rPr>
              <a:t>Erstellen</a:t>
            </a:r>
          </a:p>
          <a:p>
            <a:pPr eaLnBrk="0" hangingPunct="0">
              <a:defRPr/>
            </a:pPr>
            <a:r>
              <a:rPr lang="de-DE" sz="1000" dirty="0">
                <a:cs typeface="+mn-cs"/>
              </a:rPr>
              <a:t>Gehen Sie in der Symbolleiste auf den Tab „RWTH </a:t>
            </a:r>
            <a:r>
              <a:rPr lang="de-DE" sz="1000" dirty="0" err="1">
                <a:cs typeface="+mn-cs"/>
              </a:rPr>
              <a:t>AddIn</a:t>
            </a:r>
            <a:r>
              <a:rPr lang="de-DE" sz="1000" dirty="0">
                <a:cs typeface="+mn-cs"/>
              </a:rPr>
              <a:t>“ und klicken Sie den Button. Nun stellen sich die Seitenzahlen automatisch ein. Falls Sie nachträglich noch Folien hinzufügen oder löschen, klicken Sie einfach erneut auf den Button, um die Seitenzahlen zu aktualisieren. </a:t>
            </a:r>
          </a:p>
          <a:p>
            <a:pPr eaLnBrk="0" hangingPunct="0">
              <a:defRPr/>
            </a:pPr>
            <a:endParaRPr lang="de-DE" sz="1000" dirty="0">
              <a:latin typeface="+mn-lt"/>
              <a:cs typeface="+mn-cs"/>
            </a:endParaRPr>
          </a:p>
        </p:txBody>
      </p:sp>
      <p:sp>
        <p:nvSpPr>
          <p:cNvPr id="6" name="Textfeld 5"/>
          <p:cNvSpPr txBox="1"/>
          <p:nvPr/>
        </p:nvSpPr>
        <p:spPr>
          <a:xfrm>
            <a:off x="9232917" y="506413"/>
            <a:ext cx="2067284" cy="5016758"/>
          </a:xfrm>
          <a:prstGeom prst="rect">
            <a:avLst/>
          </a:prstGeom>
          <a:noFill/>
        </p:spPr>
        <p:txBody>
          <a:bodyPr>
            <a:spAutoFit/>
          </a:bodyPr>
          <a:lstStyle/>
          <a:p>
            <a:pPr eaLnBrk="0" hangingPunct="0">
              <a:defRPr/>
            </a:pPr>
            <a:r>
              <a:rPr lang="de-DE" sz="1000" b="1" dirty="0">
                <a:cs typeface="+mn-cs"/>
              </a:rPr>
              <a:t>Add-In installieren </a:t>
            </a:r>
          </a:p>
          <a:p>
            <a:pPr eaLnBrk="0" hangingPunct="0">
              <a:defRPr/>
            </a:pPr>
            <a:r>
              <a:rPr lang="de-DE" sz="1000" dirty="0">
                <a:cs typeface="+mn-cs"/>
              </a:rPr>
              <a:t>Wenn Sie das Add-In dauerhaft installieren möchten, damit Sie es nicht immer anklicken müssen, gehen Sie wie folgt vor:</a:t>
            </a:r>
          </a:p>
          <a:p>
            <a:pPr eaLnBrk="0" hangingPunct="0">
              <a:defRPr/>
            </a:pPr>
            <a:r>
              <a:rPr lang="de-DE" sz="1000" dirty="0">
                <a:cs typeface="+mn-cs"/>
              </a:rPr>
              <a:t> </a:t>
            </a:r>
          </a:p>
          <a:p>
            <a:pPr marL="228600" indent="-228600" eaLnBrk="0" hangingPunct="0">
              <a:buFont typeface="+mj-lt"/>
              <a:buAutoNum type="arabicPeriod"/>
              <a:defRPr/>
            </a:pPr>
            <a:r>
              <a:rPr lang="de-DE" sz="1000" b="1" dirty="0">
                <a:cs typeface="+mn-cs"/>
              </a:rPr>
              <a:t>Schaltfläche Office</a:t>
            </a:r>
            <a:r>
              <a:rPr lang="de-DE" sz="1000" dirty="0">
                <a:cs typeface="+mn-cs"/>
              </a:rPr>
              <a:t> (für Office 2007-2010, runder Button oben links) bzw. auf </a:t>
            </a:r>
            <a:r>
              <a:rPr lang="de-DE" sz="1000" b="1" dirty="0">
                <a:cs typeface="+mn-cs"/>
              </a:rPr>
              <a:t>Datei</a:t>
            </a:r>
            <a:r>
              <a:rPr lang="de-DE" sz="1000" dirty="0">
                <a:cs typeface="+mn-cs"/>
              </a:rPr>
              <a:t> (Office 2013) </a:t>
            </a:r>
          </a:p>
          <a:p>
            <a:pPr marL="228600" indent="-228600" eaLnBrk="0" hangingPunct="0">
              <a:buFont typeface="+mj-lt"/>
              <a:buAutoNum type="arabicPeriod"/>
              <a:defRPr/>
            </a:pPr>
            <a:r>
              <a:rPr lang="de-DE" sz="1000" dirty="0">
                <a:cs typeface="+mn-cs"/>
              </a:rPr>
              <a:t>„</a:t>
            </a:r>
            <a:r>
              <a:rPr lang="de-DE" sz="1000" b="1" dirty="0">
                <a:cs typeface="+mn-cs"/>
              </a:rPr>
              <a:t>PowerPoint-Optionen</a:t>
            </a:r>
            <a:r>
              <a:rPr lang="de-DE" sz="1000" dirty="0">
                <a:cs typeface="+mn-cs"/>
              </a:rPr>
              <a:t>“ (für Office 2007-2010, unten rechts) bzw. </a:t>
            </a:r>
            <a:r>
              <a:rPr lang="de-DE" sz="1000" b="1" dirty="0">
                <a:cs typeface="+mn-cs"/>
              </a:rPr>
              <a:t>Optionen</a:t>
            </a:r>
            <a:r>
              <a:rPr lang="de-DE" sz="1000" dirty="0">
                <a:cs typeface="+mn-cs"/>
              </a:rPr>
              <a:t> (Office 2013) </a:t>
            </a:r>
          </a:p>
          <a:p>
            <a:pPr marL="228600" indent="-228600" eaLnBrk="0" hangingPunct="0">
              <a:buFont typeface="+mj-lt"/>
              <a:buAutoNum type="arabicPeriod"/>
              <a:defRPr/>
            </a:pPr>
            <a:r>
              <a:rPr lang="de-DE" sz="1000" b="1" dirty="0">
                <a:cs typeface="+mn-cs"/>
              </a:rPr>
              <a:t>Add-Ins</a:t>
            </a:r>
            <a:endParaRPr lang="de-DE" sz="1000" dirty="0">
              <a:cs typeface="+mn-cs"/>
            </a:endParaRPr>
          </a:p>
          <a:p>
            <a:pPr marL="228600" indent="-228600" eaLnBrk="0" hangingPunct="0">
              <a:buFont typeface="+mj-lt"/>
              <a:buAutoNum type="arabicPeriod"/>
              <a:defRPr/>
            </a:pPr>
            <a:r>
              <a:rPr lang="de-DE" sz="1000" dirty="0">
                <a:cs typeface="+mn-cs"/>
              </a:rPr>
              <a:t>wählen Sie ganz unten bei </a:t>
            </a:r>
            <a:r>
              <a:rPr lang="de-DE" sz="1000" b="1" dirty="0">
                <a:cs typeface="+mn-cs"/>
              </a:rPr>
              <a:t>Verwalten:</a:t>
            </a:r>
            <a:r>
              <a:rPr lang="de-DE" sz="1000" dirty="0">
                <a:cs typeface="+mn-cs"/>
              </a:rPr>
              <a:t> den Punkt </a:t>
            </a:r>
            <a:r>
              <a:rPr lang="de-DE" sz="1000" b="1" dirty="0">
                <a:cs typeface="+mn-cs"/>
              </a:rPr>
              <a:t>PowerPoint-Add Ins</a:t>
            </a:r>
            <a:r>
              <a:rPr lang="de-DE" sz="1000" dirty="0">
                <a:cs typeface="+mn-cs"/>
              </a:rPr>
              <a:t> und klicken Sie </a:t>
            </a:r>
            <a:r>
              <a:rPr lang="de-DE" sz="1000" b="1" dirty="0">
                <a:cs typeface="+mn-cs"/>
              </a:rPr>
              <a:t>Gehe zu…</a:t>
            </a:r>
            <a:r>
              <a:rPr lang="de-DE" sz="1000" dirty="0">
                <a:cs typeface="+mn-cs"/>
              </a:rPr>
              <a:t>.</a:t>
            </a:r>
          </a:p>
          <a:p>
            <a:pPr marL="228600" indent="-228600" eaLnBrk="0" hangingPunct="0">
              <a:buFont typeface="+mj-lt"/>
              <a:buAutoNum type="arabicPeriod"/>
              <a:defRPr/>
            </a:pPr>
            <a:r>
              <a:rPr lang="de-DE" sz="1000" dirty="0">
                <a:cs typeface="+mn-cs"/>
              </a:rPr>
              <a:t>Sollte das RWTH Add In angezeigt werden, entfernen Sie es! Anders ist eine dauerhafte Installierung nicht möglich.</a:t>
            </a:r>
          </a:p>
          <a:p>
            <a:pPr marL="228600" indent="-228600" eaLnBrk="0" hangingPunct="0">
              <a:buFont typeface="+mj-lt"/>
              <a:buAutoNum type="arabicPeriod"/>
              <a:defRPr/>
            </a:pPr>
            <a:r>
              <a:rPr lang="de-DE" sz="1000" dirty="0">
                <a:cs typeface="+mn-cs"/>
              </a:rPr>
              <a:t>Klicken Sie auf </a:t>
            </a:r>
            <a:r>
              <a:rPr lang="de-DE" sz="1000" b="1" dirty="0">
                <a:cs typeface="+mn-cs"/>
              </a:rPr>
              <a:t>Neu Hinzufügen…</a:t>
            </a:r>
            <a:r>
              <a:rPr lang="de-DE" sz="1000" dirty="0">
                <a:cs typeface="+mn-cs"/>
              </a:rPr>
              <a:t>, suchen Sie das Add-In auf ihrem PC raus und klicken Sie auf </a:t>
            </a:r>
            <a:r>
              <a:rPr lang="de-DE" sz="1000" b="1" dirty="0">
                <a:cs typeface="+mn-cs"/>
              </a:rPr>
              <a:t>OK</a:t>
            </a:r>
          </a:p>
          <a:p>
            <a:pPr marL="228600" indent="-228600" eaLnBrk="0" hangingPunct="0">
              <a:buFont typeface="+mj-lt"/>
              <a:buAutoNum type="arabicPeriod"/>
              <a:defRPr/>
            </a:pPr>
            <a:r>
              <a:rPr lang="de-DE" sz="1000" dirty="0">
                <a:cs typeface="+mn-cs"/>
              </a:rPr>
              <a:t>Mit </a:t>
            </a:r>
            <a:r>
              <a:rPr lang="de-DE" sz="1000" b="1" dirty="0">
                <a:cs typeface="+mn-cs"/>
              </a:rPr>
              <a:t>Schließen </a:t>
            </a:r>
            <a:r>
              <a:rPr lang="de-DE" sz="1000" dirty="0">
                <a:cs typeface="+mn-cs"/>
              </a:rPr>
              <a:t>wird das Add-In dauerhaft gespeichert. Sie können es danach jederzeit wieder entfernen</a:t>
            </a:r>
          </a:p>
        </p:txBody>
      </p:sp>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a:t>Fare clic per modificare lo stile del titolo</a:t>
            </a:r>
            <a:endParaRPr lang="en-US" dirty="0"/>
          </a:p>
        </p:txBody>
      </p:sp>
      <p:sp>
        <p:nvSpPr>
          <p:cNvPr id="3" name="Content Placeholder 2"/>
          <p:cNvSpPr>
            <a:spLocks noGrp="1"/>
          </p:cNvSpPr>
          <p:nvPr>
            <p:ph idx="1"/>
          </p:nvPr>
        </p:nvSpPr>
        <p:spPr>
          <a:xfrm>
            <a:off x="288050" y="1152000"/>
            <a:ext cx="8569488"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it-IT"/>
              <a:t>Fare clic per modificare stili del testo dello schema</a:t>
            </a:r>
          </a:p>
        </p:txBody>
      </p:sp>
      <p:sp>
        <p:nvSpPr>
          <p:cNvPr id="7" name="Textplatzhalter 6"/>
          <p:cNvSpPr>
            <a:spLocks noGrp="1"/>
          </p:cNvSpPr>
          <p:nvPr>
            <p:ph type="body" sz="quarter" idx="12"/>
          </p:nvPr>
        </p:nvSpPr>
        <p:spPr>
          <a:xfrm>
            <a:off x="287389" y="1684802"/>
            <a:ext cx="8570813" cy="3751263"/>
          </a:xfrm>
          <a:prstGeom prst="rect">
            <a:avLst/>
          </a:prstGeom>
        </p:spPr>
        <p:txBody>
          <a:bodyPr lIns="0" tIns="0" rIns="0" bIns="0"/>
          <a:lstStyle>
            <a:lvl1pPr marL="0" indent="0">
              <a:buFontTx/>
              <a:buNone/>
              <a:defRPr/>
            </a:lvl1pPr>
          </a:lstStyle>
          <a:p>
            <a:pPr lvl="0"/>
            <a:r>
              <a:rPr lang="it-IT"/>
              <a:t>Fare clic per modificare stili del testo dello schema</a:t>
            </a:r>
          </a:p>
        </p:txBody>
      </p:sp>
      <p:sp>
        <p:nvSpPr>
          <p:cNvPr id="9"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10" name="Rettangolo 9"/>
          <p:cNvSpPr/>
          <p:nvPr/>
        </p:nvSpPr>
        <p:spPr>
          <a:xfrm>
            <a:off x="287388" y="6227765"/>
            <a:ext cx="2999299"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785924" y="6328341"/>
            <a:ext cx="3572520" cy="369332"/>
          </a:xfrm>
          <a:prstGeom prst="rect">
            <a:avLst/>
          </a:prstGeom>
          <a:noFill/>
        </p:spPr>
        <p:txBody>
          <a:bodyPr wrap="square" rtlCol="0">
            <a:spAutoFit/>
          </a:bodyPr>
          <a:lstStyle/>
          <a:p>
            <a:r>
              <a:rPr lang="it-IT" sz="900" b="1" dirty="0" err="1">
                <a:solidFill>
                  <a:schemeClr val="tx2"/>
                </a:solidFill>
              </a:rPr>
              <a:t>Lehrstuhl</a:t>
            </a:r>
            <a:r>
              <a:rPr lang="it-IT" sz="900" b="1" dirty="0">
                <a:solidFill>
                  <a:schemeClr val="tx2"/>
                </a:solidFill>
              </a:rPr>
              <a:t> </a:t>
            </a:r>
            <a:r>
              <a:rPr lang="it-IT" sz="900" b="1" dirty="0" err="1">
                <a:solidFill>
                  <a:schemeClr val="tx2"/>
                </a:solidFill>
              </a:rPr>
              <a:t>für</a:t>
            </a:r>
            <a:r>
              <a:rPr lang="it-IT" sz="900" b="1" dirty="0">
                <a:solidFill>
                  <a:schemeClr val="tx2"/>
                </a:solidFill>
              </a:rPr>
              <a:t> </a:t>
            </a:r>
            <a:r>
              <a:rPr lang="it-IT" sz="900" b="1" dirty="0" err="1">
                <a:solidFill>
                  <a:schemeClr val="tx2"/>
                </a:solidFill>
              </a:rPr>
              <a:t>Energieeffizientes</a:t>
            </a:r>
            <a:r>
              <a:rPr lang="it-IT" sz="900" b="1" dirty="0">
                <a:solidFill>
                  <a:schemeClr val="tx2"/>
                </a:solidFill>
              </a:rPr>
              <a:t> </a:t>
            </a:r>
            <a:r>
              <a:rPr lang="it-IT" sz="900" b="1" dirty="0" err="1">
                <a:solidFill>
                  <a:schemeClr val="tx2"/>
                </a:solidFill>
              </a:rPr>
              <a:t>Bauen</a:t>
            </a:r>
            <a:endParaRPr lang="it-IT" sz="900" b="1" dirty="0">
              <a:solidFill>
                <a:schemeClr val="tx2"/>
              </a:solidFill>
            </a:endParaRPr>
          </a:p>
          <a:p>
            <a:r>
              <a:rPr lang="it-IT" sz="900" dirty="0" err="1">
                <a:solidFill>
                  <a:schemeClr val="tx2">
                    <a:lumMod val="40000"/>
                    <a:lumOff val="60000"/>
                  </a:schemeClr>
                </a:solidFill>
              </a:rPr>
              <a:t>Fakultät</a:t>
            </a:r>
            <a:r>
              <a:rPr lang="it-IT" sz="900" dirty="0">
                <a:solidFill>
                  <a:schemeClr val="tx2">
                    <a:lumMod val="40000"/>
                    <a:lumOff val="60000"/>
                  </a:schemeClr>
                </a:solidFill>
              </a:rPr>
              <a:t> </a:t>
            </a:r>
            <a:r>
              <a:rPr lang="it-IT" sz="900" dirty="0" err="1">
                <a:solidFill>
                  <a:schemeClr val="tx2">
                    <a:lumMod val="40000"/>
                    <a:lumOff val="60000"/>
                  </a:schemeClr>
                </a:solidFill>
              </a:rPr>
              <a:t>für</a:t>
            </a:r>
            <a:r>
              <a:rPr lang="it-IT" sz="900" dirty="0">
                <a:solidFill>
                  <a:schemeClr val="tx2">
                    <a:lumMod val="40000"/>
                    <a:lumOff val="60000"/>
                  </a:schemeClr>
                </a:solidFill>
              </a:rPr>
              <a:t> </a:t>
            </a:r>
            <a:r>
              <a:rPr lang="it-IT" sz="900" dirty="0" err="1">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2" name="Immagine 11" descr="e3d logo.jpg"/>
          <p:cNvPicPr>
            <a:picLocks noChangeAspect="1"/>
          </p:cNvPicPr>
          <p:nvPr/>
        </p:nvPicPr>
        <p:blipFill>
          <a:blip r:embed="rId2" cstate="print"/>
          <a:stretch>
            <a:fillRect/>
          </a:stretch>
        </p:blipFill>
        <p:spPr>
          <a:xfrm>
            <a:off x="6323330" y="6328341"/>
            <a:ext cx="785954" cy="359910"/>
          </a:xfrm>
          <a:prstGeom prst="rect">
            <a:avLst/>
          </a:prstGeom>
        </p:spPr>
      </p:pic>
      <p:cxnSp>
        <p:nvCxnSpPr>
          <p:cNvPr id="13" name="Connettore 1 12"/>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halt_Text_Bild">
    <p:spTree>
      <p:nvGrpSpPr>
        <p:cNvPr id="1" name=""/>
        <p:cNvGrpSpPr/>
        <p:nvPr/>
      </p:nvGrpSpPr>
      <p:grpSpPr>
        <a:xfrm>
          <a:off x="0" y="0"/>
          <a:ext cx="0" cy="0"/>
          <a:chOff x="0" y="0"/>
          <a:chExt cx="0" cy="0"/>
        </a:xfrm>
      </p:grpSpPr>
      <p:pic>
        <p:nvPicPr>
          <p:cNvPr id="5" name="Grafik 7"/>
          <p:cNvPicPr>
            <a:picLocks noChangeAspect="1"/>
          </p:cNvPicPr>
          <p:nvPr/>
        </p:nvPicPr>
        <p:blipFill>
          <a:blip r:embed="rId2" cstate="print"/>
          <a:srcRect r="48386" b="11"/>
          <a:stretch>
            <a:fillRect/>
          </a:stretch>
        </p:blipFill>
        <p:spPr bwMode="auto">
          <a:xfrm>
            <a:off x="6070067" y="1685927"/>
            <a:ext cx="2788134" cy="3598863"/>
          </a:xfrm>
          <a:prstGeom prst="rect">
            <a:avLst/>
          </a:prstGeom>
          <a:noFill/>
          <a:ln w="9525">
            <a:noFill/>
            <a:miter lim="800000"/>
            <a:headEnd/>
            <a:tailEnd/>
          </a:ln>
        </p:spPr>
      </p:pic>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a:t>Fare clic per modificare lo stile del titolo</a:t>
            </a:r>
            <a:endParaRPr lang="en-US" dirty="0"/>
          </a:p>
        </p:txBody>
      </p:sp>
      <p:sp>
        <p:nvSpPr>
          <p:cNvPr id="25" name="Textplatzhalter 24"/>
          <p:cNvSpPr>
            <a:spLocks noGrp="1"/>
          </p:cNvSpPr>
          <p:nvPr>
            <p:ph type="body" sz="quarter" idx="11"/>
          </p:nvPr>
        </p:nvSpPr>
        <p:spPr>
          <a:xfrm>
            <a:off x="288051" y="1152000"/>
            <a:ext cx="8570813"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it-IT"/>
              <a:t>Fare clic per modificare stili del testo dello schema</a:t>
            </a:r>
          </a:p>
        </p:txBody>
      </p:sp>
      <p:sp>
        <p:nvSpPr>
          <p:cNvPr id="14" name="Textplatzhalter 11"/>
          <p:cNvSpPr>
            <a:spLocks noGrp="1"/>
          </p:cNvSpPr>
          <p:nvPr>
            <p:ph type="body" sz="quarter" idx="14"/>
          </p:nvPr>
        </p:nvSpPr>
        <p:spPr>
          <a:xfrm>
            <a:off x="287388" y="1684801"/>
            <a:ext cx="5649306" cy="3985955"/>
          </a:xfrm>
          <a:prstGeom prst="rect">
            <a:avLst/>
          </a:prstGeom>
        </p:spPr>
        <p:txBody>
          <a:bodyPr lIns="0" tIns="0" rIns="0" bIns="0"/>
          <a:lstStyle/>
          <a:p>
            <a:pPr lvl="0"/>
            <a:r>
              <a:rPr lang="it-IT"/>
              <a:t>Fare clic per modificare stili del testo dello schema</a:t>
            </a:r>
          </a:p>
          <a:p>
            <a:pPr lvl="1"/>
            <a:r>
              <a:rPr lang="it-IT"/>
              <a:t>Secondo livello</a:t>
            </a:r>
          </a:p>
          <a:p>
            <a:pPr lvl="2"/>
            <a:r>
              <a:rPr lang="it-IT"/>
              <a:t>Terzo livello</a:t>
            </a:r>
          </a:p>
          <a:p>
            <a:pPr lvl="3"/>
            <a:r>
              <a:rPr lang="it-IT"/>
              <a:t>Quarto livello</a:t>
            </a:r>
          </a:p>
        </p:txBody>
      </p:sp>
      <p:sp>
        <p:nvSpPr>
          <p:cNvPr id="7"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8" name="Rettangolo 7"/>
          <p:cNvSpPr/>
          <p:nvPr/>
        </p:nvSpPr>
        <p:spPr>
          <a:xfrm>
            <a:off x="287388" y="6227765"/>
            <a:ext cx="2999299"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8"/>
          <p:cNvSpPr txBox="1"/>
          <p:nvPr/>
        </p:nvSpPr>
        <p:spPr>
          <a:xfrm>
            <a:off x="785924" y="6328341"/>
            <a:ext cx="3572520" cy="369332"/>
          </a:xfrm>
          <a:prstGeom prst="rect">
            <a:avLst/>
          </a:prstGeom>
          <a:noFill/>
        </p:spPr>
        <p:txBody>
          <a:bodyPr wrap="square" rtlCol="0">
            <a:spAutoFit/>
          </a:bodyPr>
          <a:lstStyle/>
          <a:p>
            <a:r>
              <a:rPr lang="it-IT" sz="900" b="1" dirty="0" err="1">
                <a:solidFill>
                  <a:schemeClr val="tx2"/>
                </a:solidFill>
              </a:rPr>
              <a:t>Lehrstuhl</a:t>
            </a:r>
            <a:r>
              <a:rPr lang="it-IT" sz="900" b="1" dirty="0">
                <a:solidFill>
                  <a:schemeClr val="tx2"/>
                </a:solidFill>
              </a:rPr>
              <a:t> </a:t>
            </a:r>
            <a:r>
              <a:rPr lang="it-IT" sz="900" b="1" dirty="0" err="1">
                <a:solidFill>
                  <a:schemeClr val="tx2"/>
                </a:solidFill>
              </a:rPr>
              <a:t>für</a:t>
            </a:r>
            <a:r>
              <a:rPr lang="it-IT" sz="900" b="1" dirty="0">
                <a:solidFill>
                  <a:schemeClr val="tx2"/>
                </a:solidFill>
              </a:rPr>
              <a:t> </a:t>
            </a:r>
            <a:r>
              <a:rPr lang="it-IT" sz="900" b="1" dirty="0" err="1">
                <a:solidFill>
                  <a:schemeClr val="tx2"/>
                </a:solidFill>
              </a:rPr>
              <a:t>Energieeffizientes</a:t>
            </a:r>
            <a:r>
              <a:rPr lang="it-IT" sz="900" b="1" dirty="0">
                <a:solidFill>
                  <a:schemeClr val="tx2"/>
                </a:solidFill>
              </a:rPr>
              <a:t> </a:t>
            </a:r>
            <a:r>
              <a:rPr lang="it-IT" sz="900" b="1" dirty="0" err="1">
                <a:solidFill>
                  <a:schemeClr val="tx2"/>
                </a:solidFill>
              </a:rPr>
              <a:t>Bauen</a:t>
            </a:r>
            <a:endParaRPr lang="it-IT" sz="900" b="1" dirty="0">
              <a:solidFill>
                <a:schemeClr val="tx2"/>
              </a:solidFill>
            </a:endParaRPr>
          </a:p>
          <a:p>
            <a:r>
              <a:rPr lang="it-IT" sz="900" dirty="0" err="1">
                <a:solidFill>
                  <a:schemeClr val="tx2">
                    <a:lumMod val="40000"/>
                    <a:lumOff val="60000"/>
                  </a:schemeClr>
                </a:solidFill>
              </a:rPr>
              <a:t>Fakultät</a:t>
            </a:r>
            <a:r>
              <a:rPr lang="it-IT" sz="900" dirty="0">
                <a:solidFill>
                  <a:schemeClr val="tx2">
                    <a:lumMod val="40000"/>
                    <a:lumOff val="60000"/>
                  </a:schemeClr>
                </a:solidFill>
              </a:rPr>
              <a:t> </a:t>
            </a:r>
            <a:r>
              <a:rPr lang="it-IT" sz="900" dirty="0" err="1">
                <a:solidFill>
                  <a:schemeClr val="tx2">
                    <a:lumMod val="40000"/>
                    <a:lumOff val="60000"/>
                  </a:schemeClr>
                </a:solidFill>
              </a:rPr>
              <a:t>für</a:t>
            </a:r>
            <a:r>
              <a:rPr lang="it-IT" sz="900" dirty="0">
                <a:solidFill>
                  <a:schemeClr val="tx2">
                    <a:lumMod val="40000"/>
                    <a:lumOff val="60000"/>
                  </a:schemeClr>
                </a:solidFill>
              </a:rPr>
              <a:t> </a:t>
            </a:r>
            <a:r>
              <a:rPr lang="it-IT" sz="900" dirty="0" err="1">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0" name="Immagine 9" descr="e3d logo.jpg"/>
          <p:cNvPicPr>
            <a:picLocks noChangeAspect="1"/>
          </p:cNvPicPr>
          <p:nvPr/>
        </p:nvPicPr>
        <p:blipFill>
          <a:blip r:embed="rId3" cstate="print"/>
          <a:stretch>
            <a:fillRect/>
          </a:stretch>
        </p:blipFill>
        <p:spPr>
          <a:xfrm>
            <a:off x="6323330" y="6328341"/>
            <a:ext cx="785954" cy="359910"/>
          </a:xfrm>
          <a:prstGeom prst="rect">
            <a:avLst/>
          </a:prstGeom>
        </p:spPr>
      </p:pic>
      <p:cxnSp>
        <p:nvCxnSpPr>
          <p:cNvPr id="11" name="Connettore 1 10"/>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nhalt_Bild">
    <p:spTree>
      <p:nvGrpSpPr>
        <p:cNvPr id="1" name=""/>
        <p:cNvGrpSpPr/>
        <p:nvPr/>
      </p:nvGrpSpPr>
      <p:grpSpPr>
        <a:xfrm>
          <a:off x="0" y="0"/>
          <a:ext cx="0" cy="0"/>
          <a:chOff x="0" y="0"/>
          <a:chExt cx="0" cy="0"/>
        </a:xfrm>
      </p:grpSpPr>
      <p:pic>
        <p:nvPicPr>
          <p:cNvPr id="4" name="Grafik 7"/>
          <p:cNvPicPr>
            <a:picLocks noChangeAspect="1"/>
          </p:cNvPicPr>
          <p:nvPr/>
        </p:nvPicPr>
        <p:blipFill>
          <a:blip r:embed="rId2" cstate="print"/>
          <a:srcRect t="14459" b="14459"/>
          <a:stretch>
            <a:fillRect/>
          </a:stretch>
        </p:blipFill>
        <p:spPr bwMode="auto">
          <a:xfrm>
            <a:off x="287389" y="1152525"/>
            <a:ext cx="8570813" cy="4060825"/>
          </a:xfrm>
          <a:prstGeom prst="rect">
            <a:avLst/>
          </a:prstGeom>
          <a:noFill/>
          <a:ln w="9525">
            <a:noFill/>
            <a:miter lim="800000"/>
            <a:headEnd/>
            <a:tailEnd/>
          </a:ln>
        </p:spPr>
      </p:pic>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a:t>Fare clic per modificare lo stile del titolo</a:t>
            </a:r>
            <a:endParaRPr lang="en-US" dirty="0"/>
          </a:p>
        </p:txBody>
      </p:sp>
      <p:sp>
        <p:nvSpPr>
          <p:cNvPr id="10" name="Textplatzhalter 9"/>
          <p:cNvSpPr>
            <a:spLocks noGrp="1"/>
          </p:cNvSpPr>
          <p:nvPr>
            <p:ph type="body" sz="quarter" idx="13"/>
          </p:nvPr>
        </p:nvSpPr>
        <p:spPr>
          <a:xfrm>
            <a:off x="287389" y="5359402"/>
            <a:ext cx="8561153" cy="499533"/>
          </a:xfrm>
          <a:prstGeom prst="rect">
            <a:avLst/>
          </a:prstGeom>
        </p:spPr>
        <p:txBody>
          <a:bodyPr>
            <a:normAutofit/>
          </a:bodyPr>
          <a:lstStyle>
            <a:lvl1pPr marL="0" indent="0" algn="r">
              <a:buNone/>
              <a:defRPr sz="900" baseline="0"/>
            </a:lvl1pPr>
          </a:lstStyle>
          <a:p>
            <a:pPr lvl="0"/>
            <a:r>
              <a:rPr lang="it-IT"/>
              <a:t>Fare clic per modificare stili del testo dello schema</a:t>
            </a:r>
          </a:p>
        </p:txBody>
      </p:sp>
      <p:sp>
        <p:nvSpPr>
          <p:cNvPr id="6"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7" name="Rettangolo 6"/>
          <p:cNvSpPr/>
          <p:nvPr/>
        </p:nvSpPr>
        <p:spPr>
          <a:xfrm>
            <a:off x="287388" y="6227765"/>
            <a:ext cx="2999299"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p:cNvSpPr txBox="1"/>
          <p:nvPr/>
        </p:nvSpPr>
        <p:spPr>
          <a:xfrm>
            <a:off x="785924" y="6328341"/>
            <a:ext cx="3572520" cy="369332"/>
          </a:xfrm>
          <a:prstGeom prst="rect">
            <a:avLst/>
          </a:prstGeom>
          <a:noFill/>
        </p:spPr>
        <p:txBody>
          <a:bodyPr wrap="square" rtlCol="0">
            <a:spAutoFit/>
          </a:bodyPr>
          <a:lstStyle/>
          <a:p>
            <a:r>
              <a:rPr lang="it-IT" sz="900" b="1" dirty="0" err="1">
                <a:solidFill>
                  <a:schemeClr val="tx2"/>
                </a:solidFill>
              </a:rPr>
              <a:t>Lehrstuhl</a:t>
            </a:r>
            <a:r>
              <a:rPr lang="it-IT" sz="900" b="1" dirty="0">
                <a:solidFill>
                  <a:schemeClr val="tx2"/>
                </a:solidFill>
              </a:rPr>
              <a:t> </a:t>
            </a:r>
            <a:r>
              <a:rPr lang="it-IT" sz="900" b="1" dirty="0" err="1">
                <a:solidFill>
                  <a:schemeClr val="tx2"/>
                </a:solidFill>
              </a:rPr>
              <a:t>für</a:t>
            </a:r>
            <a:r>
              <a:rPr lang="it-IT" sz="900" b="1" dirty="0">
                <a:solidFill>
                  <a:schemeClr val="tx2"/>
                </a:solidFill>
              </a:rPr>
              <a:t> </a:t>
            </a:r>
            <a:r>
              <a:rPr lang="it-IT" sz="900" b="1" dirty="0" err="1">
                <a:solidFill>
                  <a:schemeClr val="tx2"/>
                </a:solidFill>
              </a:rPr>
              <a:t>Energieeffizientes</a:t>
            </a:r>
            <a:r>
              <a:rPr lang="it-IT" sz="900" b="1" dirty="0">
                <a:solidFill>
                  <a:schemeClr val="tx2"/>
                </a:solidFill>
              </a:rPr>
              <a:t> </a:t>
            </a:r>
            <a:r>
              <a:rPr lang="it-IT" sz="900" b="1" dirty="0" err="1">
                <a:solidFill>
                  <a:schemeClr val="tx2"/>
                </a:solidFill>
              </a:rPr>
              <a:t>Bauen</a:t>
            </a:r>
            <a:endParaRPr lang="it-IT" sz="900" b="1" dirty="0">
              <a:solidFill>
                <a:schemeClr val="tx2"/>
              </a:solidFill>
            </a:endParaRPr>
          </a:p>
          <a:p>
            <a:r>
              <a:rPr lang="it-IT" sz="900" dirty="0" err="1">
                <a:solidFill>
                  <a:schemeClr val="tx2">
                    <a:lumMod val="40000"/>
                    <a:lumOff val="60000"/>
                  </a:schemeClr>
                </a:solidFill>
              </a:rPr>
              <a:t>Fakultät</a:t>
            </a:r>
            <a:r>
              <a:rPr lang="it-IT" sz="900" dirty="0">
                <a:solidFill>
                  <a:schemeClr val="tx2">
                    <a:lumMod val="40000"/>
                    <a:lumOff val="60000"/>
                  </a:schemeClr>
                </a:solidFill>
              </a:rPr>
              <a:t> </a:t>
            </a:r>
            <a:r>
              <a:rPr lang="it-IT" sz="900" dirty="0" err="1">
                <a:solidFill>
                  <a:schemeClr val="tx2">
                    <a:lumMod val="40000"/>
                    <a:lumOff val="60000"/>
                  </a:schemeClr>
                </a:solidFill>
              </a:rPr>
              <a:t>für</a:t>
            </a:r>
            <a:r>
              <a:rPr lang="it-IT" sz="900" dirty="0">
                <a:solidFill>
                  <a:schemeClr val="tx2">
                    <a:lumMod val="40000"/>
                    <a:lumOff val="60000"/>
                  </a:schemeClr>
                </a:solidFill>
              </a:rPr>
              <a:t> </a:t>
            </a:r>
            <a:r>
              <a:rPr lang="it-IT" sz="900" dirty="0" err="1">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9" name="Immagine 8" descr="e3d logo.jpg"/>
          <p:cNvPicPr>
            <a:picLocks noChangeAspect="1"/>
          </p:cNvPicPr>
          <p:nvPr/>
        </p:nvPicPr>
        <p:blipFill>
          <a:blip r:embed="rId3" cstate="print"/>
          <a:stretch>
            <a:fillRect/>
          </a:stretch>
        </p:blipFill>
        <p:spPr>
          <a:xfrm>
            <a:off x="6323330" y="6328341"/>
            <a:ext cx="785954" cy="359910"/>
          </a:xfrm>
          <a:prstGeom prst="rect">
            <a:avLst/>
          </a:prstGeom>
        </p:spPr>
      </p:pic>
      <p:cxnSp>
        <p:nvCxnSpPr>
          <p:cNvPr id="11" name="Connettore 1 10"/>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nhalt_Diagramm">
    <p:spTree>
      <p:nvGrpSpPr>
        <p:cNvPr id="1" name=""/>
        <p:cNvGrpSpPr/>
        <p:nvPr/>
      </p:nvGrpSpPr>
      <p:grpSpPr>
        <a:xfrm>
          <a:off x="0" y="0"/>
          <a:ext cx="0" cy="0"/>
          <a:chOff x="0" y="0"/>
          <a:chExt cx="0" cy="0"/>
        </a:xfrm>
      </p:grpSpPr>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a:t>Fare clic per modificare lo stile del titolo</a:t>
            </a:r>
            <a:endParaRPr lang="en-US" dirty="0"/>
          </a:p>
        </p:txBody>
      </p:sp>
      <p:sp>
        <p:nvSpPr>
          <p:cNvPr id="12" name="Textplatzhalter 24"/>
          <p:cNvSpPr>
            <a:spLocks noGrp="1"/>
          </p:cNvSpPr>
          <p:nvPr>
            <p:ph type="body" sz="quarter" idx="11"/>
          </p:nvPr>
        </p:nvSpPr>
        <p:spPr>
          <a:xfrm>
            <a:off x="288051" y="1152000"/>
            <a:ext cx="8570813"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it-IT"/>
              <a:t>Fare clic per modificare stili del testo dello schema</a:t>
            </a:r>
          </a:p>
        </p:txBody>
      </p:sp>
      <p:sp>
        <p:nvSpPr>
          <p:cNvPr id="9" name="Diagrammplatzhalter 8"/>
          <p:cNvSpPr>
            <a:spLocks noGrp="1"/>
          </p:cNvSpPr>
          <p:nvPr>
            <p:ph type="chart" sz="quarter" idx="13"/>
          </p:nvPr>
        </p:nvSpPr>
        <p:spPr>
          <a:xfrm>
            <a:off x="287389" y="1684800"/>
            <a:ext cx="8570813" cy="3632200"/>
          </a:xfrm>
          <a:prstGeom prst="rect">
            <a:avLst/>
          </a:prstGeom>
        </p:spPr>
        <p:txBody>
          <a:bodyPr lIns="0" tIns="0" rIns="0" bIns="0"/>
          <a:lstStyle/>
          <a:p>
            <a:pPr lvl="0"/>
            <a:r>
              <a:rPr lang="it-IT" noProof="0"/>
              <a:t>Fare clic sull'icona per inserire un grafico</a:t>
            </a:r>
            <a:endParaRPr lang="de-DE" noProof="0"/>
          </a:p>
        </p:txBody>
      </p:sp>
      <p:sp>
        <p:nvSpPr>
          <p:cNvPr id="6"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7" name="Rettangolo 6"/>
          <p:cNvSpPr/>
          <p:nvPr/>
        </p:nvSpPr>
        <p:spPr>
          <a:xfrm>
            <a:off x="287388" y="6227765"/>
            <a:ext cx="2999299"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p:cNvSpPr txBox="1"/>
          <p:nvPr/>
        </p:nvSpPr>
        <p:spPr>
          <a:xfrm>
            <a:off x="785924" y="6328341"/>
            <a:ext cx="3572520" cy="369332"/>
          </a:xfrm>
          <a:prstGeom prst="rect">
            <a:avLst/>
          </a:prstGeom>
          <a:noFill/>
        </p:spPr>
        <p:txBody>
          <a:bodyPr wrap="square" rtlCol="0">
            <a:spAutoFit/>
          </a:bodyPr>
          <a:lstStyle/>
          <a:p>
            <a:r>
              <a:rPr lang="it-IT" sz="900" b="1" dirty="0" err="1">
                <a:solidFill>
                  <a:schemeClr val="tx2"/>
                </a:solidFill>
              </a:rPr>
              <a:t>Lehrstuhl</a:t>
            </a:r>
            <a:r>
              <a:rPr lang="it-IT" sz="900" b="1" dirty="0">
                <a:solidFill>
                  <a:schemeClr val="tx2"/>
                </a:solidFill>
              </a:rPr>
              <a:t> </a:t>
            </a:r>
            <a:r>
              <a:rPr lang="it-IT" sz="900" b="1" dirty="0" err="1">
                <a:solidFill>
                  <a:schemeClr val="tx2"/>
                </a:solidFill>
              </a:rPr>
              <a:t>für</a:t>
            </a:r>
            <a:r>
              <a:rPr lang="it-IT" sz="900" b="1" dirty="0">
                <a:solidFill>
                  <a:schemeClr val="tx2"/>
                </a:solidFill>
              </a:rPr>
              <a:t> </a:t>
            </a:r>
            <a:r>
              <a:rPr lang="it-IT" sz="900" b="1" dirty="0" err="1">
                <a:solidFill>
                  <a:schemeClr val="tx2"/>
                </a:solidFill>
              </a:rPr>
              <a:t>Energieeffizientes</a:t>
            </a:r>
            <a:r>
              <a:rPr lang="it-IT" sz="900" b="1" dirty="0">
                <a:solidFill>
                  <a:schemeClr val="tx2"/>
                </a:solidFill>
              </a:rPr>
              <a:t> </a:t>
            </a:r>
            <a:r>
              <a:rPr lang="it-IT" sz="900" b="1" dirty="0" err="1">
                <a:solidFill>
                  <a:schemeClr val="tx2"/>
                </a:solidFill>
              </a:rPr>
              <a:t>Bauen</a:t>
            </a:r>
            <a:endParaRPr lang="it-IT" sz="900" b="1" dirty="0">
              <a:solidFill>
                <a:schemeClr val="tx2"/>
              </a:solidFill>
            </a:endParaRPr>
          </a:p>
          <a:p>
            <a:r>
              <a:rPr lang="it-IT" sz="900" dirty="0" err="1">
                <a:solidFill>
                  <a:schemeClr val="tx2">
                    <a:lumMod val="40000"/>
                    <a:lumOff val="60000"/>
                  </a:schemeClr>
                </a:solidFill>
              </a:rPr>
              <a:t>Fakultät</a:t>
            </a:r>
            <a:r>
              <a:rPr lang="it-IT" sz="900" dirty="0">
                <a:solidFill>
                  <a:schemeClr val="tx2">
                    <a:lumMod val="40000"/>
                    <a:lumOff val="60000"/>
                  </a:schemeClr>
                </a:solidFill>
              </a:rPr>
              <a:t> </a:t>
            </a:r>
            <a:r>
              <a:rPr lang="it-IT" sz="900" dirty="0" err="1">
                <a:solidFill>
                  <a:schemeClr val="tx2">
                    <a:lumMod val="40000"/>
                    <a:lumOff val="60000"/>
                  </a:schemeClr>
                </a:solidFill>
              </a:rPr>
              <a:t>für</a:t>
            </a:r>
            <a:r>
              <a:rPr lang="it-IT" sz="900" dirty="0">
                <a:solidFill>
                  <a:schemeClr val="tx2">
                    <a:lumMod val="40000"/>
                    <a:lumOff val="60000"/>
                  </a:schemeClr>
                </a:solidFill>
              </a:rPr>
              <a:t> </a:t>
            </a:r>
            <a:r>
              <a:rPr lang="it-IT" sz="900" dirty="0" err="1">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0" name="Immagine 9" descr="e3d logo.jpg"/>
          <p:cNvPicPr>
            <a:picLocks noChangeAspect="1"/>
          </p:cNvPicPr>
          <p:nvPr/>
        </p:nvPicPr>
        <p:blipFill>
          <a:blip r:embed="rId2" cstate="print"/>
          <a:stretch>
            <a:fillRect/>
          </a:stretch>
        </p:blipFill>
        <p:spPr>
          <a:xfrm>
            <a:off x="6323330" y="6328341"/>
            <a:ext cx="785954" cy="359910"/>
          </a:xfrm>
          <a:prstGeom prst="rect">
            <a:avLst/>
          </a:prstGeom>
        </p:spPr>
      </p:pic>
      <p:cxnSp>
        <p:nvCxnSpPr>
          <p:cNvPr id="11" name="Connettore 1 10"/>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Abschlussfolie">
    <p:spTree>
      <p:nvGrpSpPr>
        <p:cNvPr id="1" name=""/>
        <p:cNvGrpSpPr/>
        <p:nvPr/>
      </p:nvGrpSpPr>
      <p:grpSpPr>
        <a:xfrm>
          <a:off x="0" y="0"/>
          <a:ext cx="0" cy="0"/>
          <a:chOff x="0" y="0"/>
          <a:chExt cx="0" cy="0"/>
        </a:xfrm>
      </p:grpSpPr>
      <p:pic>
        <p:nvPicPr>
          <p:cNvPr id="4" name="Grafik 6"/>
          <p:cNvPicPr>
            <a:picLocks noChangeAspect="1"/>
          </p:cNvPicPr>
          <p:nvPr/>
        </p:nvPicPr>
        <p:blipFill>
          <a:blip r:embed="rId2" cstate="print"/>
          <a:srcRect/>
          <a:stretch>
            <a:fillRect/>
          </a:stretch>
        </p:blipFill>
        <p:spPr bwMode="auto">
          <a:xfrm>
            <a:off x="7205326" y="6043615"/>
            <a:ext cx="1779897" cy="814387"/>
          </a:xfrm>
          <a:prstGeom prst="rect">
            <a:avLst/>
          </a:prstGeom>
          <a:noFill/>
          <a:ln w="9525">
            <a:noFill/>
            <a:miter lim="800000"/>
            <a:headEnd/>
            <a:tailEnd/>
          </a:ln>
        </p:spPr>
      </p:pic>
      <p:sp>
        <p:nvSpPr>
          <p:cNvPr id="5" name="Title 1"/>
          <p:cNvSpPr txBox="1">
            <a:spLocks/>
          </p:cNvSpPr>
          <p:nvPr/>
        </p:nvSpPr>
        <p:spPr>
          <a:xfrm>
            <a:off x="287389" y="2487613"/>
            <a:ext cx="8570813"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de-DE" dirty="0"/>
              <a:t>Vielen Dank</a:t>
            </a:r>
            <a:br>
              <a:rPr lang="de-DE" dirty="0"/>
            </a:br>
            <a:r>
              <a:rPr lang="de-DE" dirty="0"/>
              <a:t>für Ihre Aufmerksamkeit</a:t>
            </a:r>
            <a:endParaRPr lang="en-US" dirty="0"/>
          </a:p>
        </p:txBody>
      </p:sp>
      <p:sp>
        <p:nvSpPr>
          <p:cNvPr id="9" name="Textplatzhalter 24"/>
          <p:cNvSpPr>
            <a:spLocks noGrp="1"/>
          </p:cNvSpPr>
          <p:nvPr>
            <p:ph type="body" sz="quarter" idx="11"/>
          </p:nvPr>
        </p:nvSpPr>
        <p:spPr>
          <a:xfrm>
            <a:off x="288051" y="3988800"/>
            <a:ext cx="8570813"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it-IT"/>
              <a:t>Fare clic per modificare stili del testo dello schema</a:t>
            </a:r>
          </a:p>
        </p:txBody>
      </p:sp>
      <p:sp>
        <p:nvSpPr>
          <p:cNvPr id="7"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8" name="CasellaDiTesto 7"/>
          <p:cNvSpPr txBox="1"/>
          <p:nvPr/>
        </p:nvSpPr>
        <p:spPr>
          <a:xfrm>
            <a:off x="785924" y="6328341"/>
            <a:ext cx="3572520" cy="369332"/>
          </a:xfrm>
          <a:prstGeom prst="rect">
            <a:avLst/>
          </a:prstGeom>
          <a:noFill/>
        </p:spPr>
        <p:txBody>
          <a:bodyPr wrap="square" rtlCol="0">
            <a:spAutoFit/>
          </a:bodyPr>
          <a:lstStyle/>
          <a:p>
            <a:r>
              <a:rPr lang="it-IT" sz="900" b="1" dirty="0" err="1">
                <a:solidFill>
                  <a:schemeClr val="tx2"/>
                </a:solidFill>
              </a:rPr>
              <a:t>Lehrstuhl</a:t>
            </a:r>
            <a:r>
              <a:rPr lang="it-IT" sz="900" b="1" dirty="0">
                <a:solidFill>
                  <a:schemeClr val="tx2"/>
                </a:solidFill>
              </a:rPr>
              <a:t> </a:t>
            </a:r>
            <a:r>
              <a:rPr lang="it-IT" sz="900" b="1" dirty="0" err="1">
                <a:solidFill>
                  <a:schemeClr val="tx2"/>
                </a:solidFill>
              </a:rPr>
              <a:t>für</a:t>
            </a:r>
            <a:r>
              <a:rPr lang="it-IT" sz="900" b="1" dirty="0">
                <a:solidFill>
                  <a:schemeClr val="tx2"/>
                </a:solidFill>
              </a:rPr>
              <a:t> </a:t>
            </a:r>
            <a:r>
              <a:rPr lang="it-IT" sz="900" b="1" dirty="0" err="1">
                <a:solidFill>
                  <a:schemeClr val="tx2"/>
                </a:solidFill>
              </a:rPr>
              <a:t>Energieeffizientes</a:t>
            </a:r>
            <a:r>
              <a:rPr lang="it-IT" sz="900" b="1" dirty="0">
                <a:solidFill>
                  <a:schemeClr val="tx2"/>
                </a:solidFill>
              </a:rPr>
              <a:t> </a:t>
            </a:r>
            <a:r>
              <a:rPr lang="it-IT" sz="900" b="1" dirty="0" err="1">
                <a:solidFill>
                  <a:schemeClr val="tx2"/>
                </a:solidFill>
              </a:rPr>
              <a:t>Bauen</a:t>
            </a:r>
            <a:endParaRPr lang="it-IT" sz="900" b="1" dirty="0">
              <a:solidFill>
                <a:schemeClr val="tx2"/>
              </a:solidFill>
            </a:endParaRPr>
          </a:p>
          <a:p>
            <a:r>
              <a:rPr lang="it-IT" sz="900" dirty="0" err="1">
                <a:solidFill>
                  <a:schemeClr val="tx2">
                    <a:lumMod val="40000"/>
                    <a:lumOff val="60000"/>
                  </a:schemeClr>
                </a:solidFill>
              </a:rPr>
              <a:t>Fakultät</a:t>
            </a:r>
            <a:r>
              <a:rPr lang="it-IT" sz="900" dirty="0">
                <a:solidFill>
                  <a:schemeClr val="tx2">
                    <a:lumMod val="40000"/>
                    <a:lumOff val="60000"/>
                  </a:schemeClr>
                </a:solidFill>
              </a:rPr>
              <a:t> </a:t>
            </a:r>
            <a:r>
              <a:rPr lang="it-IT" sz="900" dirty="0" err="1">
                <a:solidFill>
                  <a:schemeClr val="tx2">
                    <a:lumMod val="40000"/>
                    <a:lumOff val="60000"/>
                  </a:schemeClr>
                </a:solidFill>
              </a:rPr>
              <a:t>für</a:t>
            </a:r>
            <a:r>
              <a:rPr lang="it-IT" sz="900" dirty="0">
                <a:solidFill>
                  <a:schemeClr val="tx2">
                    <a:lumMod val="40000"/>
                    <a:lumOff val="60000"/>
                  </a:schemeClr>
                </a:solidFill>
              </a:rPr>
              <a:t> </a:t>
            </a:r>
            <a:r>
              <a:rPr lang="it-IT" sz="900" dirty="0" err="1">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0" name="Immagine 9" descr="e3d logo.jpg"/>
          <p:cNvPicPr>
            <a:picLocks noChangeAspect="1"/>
          </p:cNvPicPr>
          <p:nvPr/>
        </p:nvPicPr>
        <p:blipFill>
          <a:blip r:embed="rId3" cstate="print"/>
          <a:stretch>
            <a:fillRect/>
          </a:stretch>
        </p:blipFill>
        <p:spPr>
          <a:xfrm>
            <a:off x="6323330" y="6328341"/>
            <a:ext cx="785954" cy="359910"/>
          </a:xfrm>
          <a:prstGeom prst="rect">
            <a:avLst/>
          </a:prstGeom>
        </p:spPr>
      </p:pic>
      <p:cxnSp>
        <p:nvCxnSpPr>
          <p:cNvPr id="11" name="Connettore 1 10"/>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62F2C2-11AC-49B1-930C-C009E45DDC11}"/>
              </a:ext>
            </a:extLst>
          </p:cNvPr>
          <p:cNvSpPr>
            <a:spLocks noGrp="1"/>
          </p:cNvSpPr>
          <p:nvPr>
            <p:ph type="title"/>
          </p:nvPr>
        </p:nvSpPr>
        <p:spPr>
          <a:xfrm>
            <a:off x="628759" y="365126"/>
            <a:ext cx="7888070" cy="1325563"/>
          </a:xfrm>
          <a:prstGeom prst="rect">
            <a:avLst/>
          </a:prstGeom>
        </p:spPr>
        <p:txBody>
          <a:bodyPr/>
          <a:lstStyle/>
          <a:p>
            <a:r>
              <a:rPr lang="de-DE"/>
              <a:t>Mastertitelformat bearbeiten</a:t>
            </a:r>
          </a:p>
        </p:txBody>
      </p:sp>
      <p:sp>
        <p:nvSpPr>
          <p:cNvPr id="3" name="Inhaltsplatzhalter 2">
            <a:extLst>
              <a:ext uri="{FF2B5EF4-FFF2-40B4-BE49-F238E27FC236}">
                <a16:creationId xmlns:a16="http://schemas.microsoft.com/office/drawing/2014/main" id="{FD533ACE-F250-4875-8DD9-E98C220F3B83}"/>
              </a:ext>
            </a:extLst>
          </p:cNvPr>
          <p:cNvSpPr>
            <a:spLocks noGrp="1"/>
          </p:cNvSpPr>
          <p:nvPr>
            <p:ph idx="1"/>
          </p:nvPr>
        </p:nvSpPr>
        <p:spPr>
          <a:xfrm>
            <a:off x="628759" y="1825625"/>
            <a:ext cx="7888070" cy="4351338"/>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91F45BE-2938-4E13-B08F-6280A65E5415}"/>
              </a:ext>
            </a:extLst>
          </p:cNvPr>
          <p:cNvSpPr>
            <a:spLocks noGrp="1"/>
          </p:cNvSpPr>
          <p:nvPr>
            <p:ph type="dt" sz="half" idx="10"/>
          </p:nvPr>
        </p:nvSpPr>
        <p:spPr>
          <a:xfrm>
            <a:off x="628759" y="6356351"/>
            <a:ext cx="2057757" cy="365125"/>
          </a:xfrm>
          <a:prstGeom prst="rect">
            <a:avLst/>
          </a:prstGeom>
        </p:spPr>
        <p:txBody>
          <a:bodyPr/>
          <a:lstStyle/>
          <a:p>
            <a:endParaRPr lang="de-DE"/>
          </a:p>
        </p:txBody>
      </p:sp>
      <p:sp>
        <p:nvSpPr>
          <p:cNvPr id="5" name="Fußzeilenplatzhalter 4">
            <a:extLst>
              <a:ext uri="{FF2B5EF4-FFF2-40B4-BE49-F238E27FC236}">
                <a16:creationId xmlns:a16="http://schemas.microsoft.com/office/drawing/2014/main" id="{905F337C-58D0-4D96-AAAE-E19B1EF1FCC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B7D0195-38F3-4ED8-9AEC-27EABB44B1F5}"/>
              </a:ext>
            </a:extLst>
          </p:cNvPr>
          <p:cNvSpPr>
            <a:spLocks noGrp="1"/>
          </p:cNvSpPr>
          <p:nvPr>
            <p:ph type="sldNum" sz="quarter" idx="12"/>
          </p:nvPr>
        </p:nvSpPr>
        <p:spPr>
          <a:xfrm>
            <a:off x="6459072" y="6356351"/>
            <a:ext cx="2057757" cy="365125"/>
          </a:xfrm>
          <a:prstGeom prst="rect">
            <a:avLst/>
          </a:prstGeom>
        </p:spPr>
        <p:txBody>
          <a:bodyPr/>
          <a:lstStyle/>
          <a:p>
            <a:fld id="{40863B0B-F0D0-4D0B-8016-65561AB5ACA1}" type="slidenum">
              <a:rPr lang="de-DE" smtClean="0"/>
              <a:pPr/>
              <a:t>‹Nr.›</a:t>
            </a:fld>
            <a:endParaRPr lang="de-DE"/>
          </a:p>
        </p:txBody>
      </p:sp>
    </p:spTree>
    <p:extLst>
      <p:ext uri="{BB962C8B-B14F-4D97-AF65-F5344CB8AC3E}">
        <p14:creationId xmlns:p14="http://schemas.microsoft.com/office/powerpoint/2010/main" val="3241970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_2/3 Foto">
    <p:spTree>
      <p:nvGrpSpPr>
        <p:cNvPr id="1" name=""/>
        <p:cNvGrpSpPr/>
        <p:nvPr/>
      </p:nvGrpSpPr>
      <p:grpSpPr>
        <a:xfrm>
          <a:off x="0" y="0"/>
          <a:ext cx="0" cy="0"/>
          <a:chOff x="0" y="0"/>
          <a:chExt cx="0" cy="0"/>
        </a:xfrm>
      </p:grpSpPr>
      <p:sp>
        <p:nvSpPr>
          <p:cNvPr id="4" name="Textfeld 3"/>
          <p:cNvSpPr txBox="1"/>
          <p:nvPr/>
        </p:nvSpPr>
        <p:spPr>
          <a:xfrm>
            <a:off x="-1821179" y="506414"/>
            <a:ext cx="1641760" cy="1169551"/>
          </a:xfrm>
          <a:prstGeom prst="rect">
            <a:avLst/>
          </a:prstGeom>
          <a:noFill/>
        </p:spPr>
        <p:txBody>
          <a:bodyPr>
            <a:spAutoFit/>
          </a:bodyPr>
          <a:lstStyle/>
          <a:p>
            <a:pPr fontAlgn="auto">
              <a:spcBef>
                <a:spcPts val="0"/>
              </a:spcBef>
              <a:spcAft>
                <a:spcPts val="0"/>
              </a:spcAft>
              <a:defRPr/>
            </a:pPr>
            <a:r>
              <a:rPr lang="de-DE" sz="1000" b="1" dirty="0">
                <a:latin typeface="+mn-lt"/>
                <a:cs typeface="+mn-cs"/>
              </a:rPr>
              <a:t>Bild zuschneiden unter:</a:t>
            </a:r>
          </a:p>
          <a:p>
            <a:pPr marL="171450" indent="-171450" fontAlgn="auto">
              <a:spcBef>
                <a:spcPts val="0"/>
              </a:spcBef>
              <a:spcAft>
                <a:spcPts val="0"/>
              </a:spcAft>
              <a:buFontTx/>
              <a:buChar char="-"/>
              <a:defRPr/>
            </a:pPr>
            <a:r>
              <a:rPr lang="de-DE" sz="1000" dirty="0">
                <a:latin typeface="+mn-lt"/>
                <a:cs typeface="+mn-cs"/>
              </a:rPr>
              <a:t>Format</a:t>
            </a:r>
          </a:p>
          <a:p>
            <a:pPr marL="171450" indent="-171450" fontAlgn="auto">
              <a:spcBef>
                <a:spcPts val="0"/>
              </a:spcBef>
              <a:spcAft>
                <a:spcPts val="0"/>
              </a:spcAft>
              <a:buFontTx/>
              <a:buChar char="-"/>
              <a:defRPr/>
            </a:pPr>
            <a:r>
              <a:rPr lang="de-DE" sz="1000" dirty="0">
                <a:latin typeface="+mn-lt"/>
                <a:cs typeface="+mn-cs"/>
              </a:rPr>
              <a:t>Zuschneiden</a:t>
            </a:r>
          </a:p>
          <a:p>
            <a:pPr marL="171450" indent="-171450" fontAlgn="auto">
              <a:spcBef>
                <a:spcPts val="0"/>
              </a:spcBef>
              <a:spcAft>
                <a:spcPts val="0"/>
              </a:spcAft>
              <a:buFontTx/>
              <a:buChar char="-"/>
              <a:defRPr/>
            </a:pPr>
            <a:r>
              <a:rPr lang="de-DE" sz="1000" dirty="0" err="1">
                <a:latin typeface="+mn-lt"/>
                <a:cs typeface="+mn-cs"/>
              </a:rPr>
              <a:t>Zuschneidewerkzeug</a:t>
            </a:r>
            <a:r>
              <a:rPr lang="de-DE" sz="1000" dirty="0">
                <a:latin typeface="+mn-lt"/>
                <a:cs typeface="+mn-cs"/>
              </a:rPr>
              <a:t> horizontal bis zur ersten oder zweiten Linie ziehen</a:t>
            </a:r>
          </a:p>
        </p:txBody>
      </p:sp>
      <p:pic>
        <p:nvPicPr>
          <p:cNvPr id="5" name="Grafik 7"/>
          <p:cNvPicPr>
            <a:picLocks noChangeAspect="1"/>
          </p:cNvPicPr>
          <p:nvPr/>
        </p:nvPicPr>
        <p:blipFill>
          <a:blip r:embed="rId2" cstate="print"/>
          <a:srcRect t="12505" b="13095"/>
          <a:stretch>
            <a:fillRect/>
          </a:stretch>
        </p:blipFill>
        <p:spPr bwMode="auto">
          <a:xfrm>
            <a:off x="0" y="0"/>
            <a:ext cx="9145588" cy="4535488"/>
          </a:xfrm>
          <a:prstGeom prst="rect">
            <a:avLst/>
          </a:prstGeom>
          <a:noFill/>
          <a:ln w="9525">
            <a:noFill/>
            <a:miter lim="800000"/>
            <a:headEnd/>
            <a:tailEnd/>
          </a:ln>
        </p:spPr>
      </p:pic>
      <p:pic>
        <p:nvPicPr>
          <p:cNvPr id="6" name="Grafik 6"/>
          <p:cNvPicPr>
            <a:picLocks noChangeAspect="1"/>
          </p:cNvPicPr>
          <p:nvPr/>
        </p:nvPicPr>
        <p:blipFill>
          <a:blip r:embed="rId3" cstate="print"/>
          <a:srcRect/>
          <a:stretch>
            <a:fillRect/>
          </a:stretch>
        </p:blipFill>
        <p:spPr bwMode="auto">
          <a:xfrm>
            <a:off x="7205326" y="6043615"/>
            <a:ext cx="1779897" cy="814387"/>
          </a:xfrm>
          <a:prstGeom prst="rect">
            <a:avLst/>
          </a:prstGeom>
          <a:noFill/>
          <a:ln w="9525">
            <a:noFill/>
            <a:miter lim="800000"/>
            <a:headEnd/>
            <a:tailEnd/>
          </a:ln>
        </p:spPr>
      </p:pic>
      <p:sp>
        <p:nvSpPr>
          <p:cNvPr id="10" name="Title 1"/>
          <p:cNvSpPr>
            <a:spLocks noGrp="1"/>
          </p:cNvSpPr>
          <p:nvPr>
            <p:ph type="ctrTitle"/>
          </p:nvPr>
        </p:nvSpPr>
        <p:spPr>
          <a:xfrm>
            <a:off x="288050" y="473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a:t>Fare clic per modificare lo stile del titolo</a:t>
            </a:r>
            <a:endParaRPr lang="en-US" dirty="0"/>
          </a:p>
        </p:txBody>
      </p:sp>
      <p:sp>
        <p:nvSpPr>
          <p:cNvPr id="11" name="Subtitle 2"/>
          <p:cNvSpPr>
            <a:spLocks noGrp="1"/>
          </p:cNvSpPr>
          <p:nvPr>
            <p:ph type="subTitle" idx="1"/>
          </p:nvPr>
        </p:nvSpPr>
        <p:spPr>
          <a:xfrm>
            <a:off x="288050" y="5230802"/>
            <a:ext cx="8569488"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8"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_Text">
    <p:spTree>
      <p:nvGrpSpPr>
        <p:cNvPr id="1" name=""/>
        <p:cNvGrpSpPr/>
        <p:nvPr/>
      </p:nvGrpSpPr>
      <p:grpSpPr>
        <a:xfrm>
          <a:off x="0" y="0"/>
          <a:ext cx="0" cy="0"/>
          <a:chOff x="0" y="0"/>
          <a:chExt cx="0" cy="0"/>
        </a:xfrm>
      </p:grpSpPr>
      <p:cxnSp>
        <p:nvCxnSpPr>
          <p:cNvPr id="4" name="Gerader Verbinder 12"/>
          <p:cNvCxnSpPr/>
          <p:nvPr/>
        </p:nvCxnSpPr>
        <p:spPr>
          <a:xfrm>
            <a:off x="287389" y="6040438"/>
            <a:ext cx="85708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Grafik 6"/>
          <p:cNvPicPr>
            <a:picLocks noChangeAspect="1"/>
          </p:cNvPicPr>
          <p:nvPr/>
        </p:nvPicPr>
        <p:blipFill>
          <a:blip r:embed="rId2" cstate="print"/>
          <a:srcRect/>
          <a:stretch>
            <a:fillRect/>
          </a:stretch>
        </p:blipFill>
        <p:spPr bwMode="auto">
          <a:xfrm>
            <a:off x="7205326" y="6043615"/>
            <a:ext cx="1779897" cy="814387"/>
          </a:xfrm>
          <a:prstGeom prst="rect">
            <a:avLst/>
          </a:prstGeom>
          <a:noFill/>
          <a:ln w="9525">
            <a:noFill/>
            <a:miter lim="800000"/>
            <a:headEnd/>
            <a:tailEnd/>
          </a:ln>
        </p:spPr>
      </p:pic>
      <p:sp>
        <p:nvSpPr>
          <p:cNvPr id="7" name="Title 1"/>
          <p:cNvSpPr>
            <a:spLocks noGrp="1"/>
          </p:cNvSpPr>
          <p:nvPr>
            <p:ph type="ctrTitle"/>
          </p:nvPr>
        </p:nvSpPr>
        <p:spPr>
          <a:xfrm>
            <a:off x="288050" y="248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a:t>Fare clic per modificare lo stile del titolo</a:t>
            </a:r>
            <a:endParaRPr lang="en-US" dirty="0"/>
          </a:p>
        </p:txBody>
      </p:sp>
      <p:sp>
        <p:nvSpPr>
          <p:cNvPr id="12" name="Subtitle 2"/>
          <p:cNvSpPr>
            <a:spLocks noGrp="1"/>
          </p:cNvSpPr>
          <p:nvPr>
            <p:ph type="subTitle" idx="1"/>
          </p:nvPr>
        </p:nvSpPr>
        <p:spPr>
          <a:xfrm>
            <a:off x="288050" y="2980800"/>
            <a:ext cx="8569488"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8"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el_mittig, horizontale Linie">
    <p:spTree>
      <p:nvGrpSpPr>
        <p:cNvPr id="1" name=""/>
        <p:cNvGrpSpPr/>
        <p:nvPr/>
      </p:nvGrpSpPr>
      <p:grpSpPr>
        <a:xfrm>
          <a:off x="0" y="0"/>
          <a:ext cx="0" cy="0"/>
          <a:chOff x="0" y="0"/>
          <a:chExt cx="0" cy="0"/>
        </a:xfrm>
      </p:grpSpPr>
      <p:pic>
        <p:nvPicPr>
          <p:cNvPr id="4" name="Grafik 6"/>
          <p:cNvPicPr>
            <a:picLocks noChangeAspect="1"/>
          </p:cNvPicPr>
          <p:nvPr/>
        </p:nvPicPr>
        <p:blipFill>
          <a:blip r:embed="rId2" cstate="print"/>
          <a:srcRect/>
          <a:stretch>
            <a:fillRect/>
          </a:stretch>
        </p:blipFill>
        <p:spPr bwMode="auto">
          <a:xfrm>
            <a:off x="7205326" y="6043615"/>
            <a:ext cx="1779897" cy="814387"/>
          </a:xfrm>
          <a:prstGeom prst="rect">
            <a:avLst/>
          </a:prstGeom>
          <a:noFill/>
          <a:ln w="9525">
            <a:noFill/>
            <a:miter lim="800000"/>
            <a:headEnd/>
            <a:tailEnd/>
          </a:ln>
        </p:spPr>
      </p:pic>
      <p:cxnSp>
        <p:nvCxnSpPr>
          <p:cNvPr id="5" name="Gerader Verbinder 9"/>
          <p:cNvCxnSpPr/>
          <p:nvPr/>
        </p:nvCxnSpPr>
        <p:spPr>
          <a:xfrm>
            <a:off x="287389" y="3036888"/>
            <a:ext cx="85708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288050" y="248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a:t>Fare clic per modificare lo stile del titolo</a:t>
            </a:r>
            <a:endParaRPr lang="en-US" dirty="0"/>
          </a:p>
        </p:txBody>
      </p:sp>
      <p:sp>
        <p:nvSpPr>
          <p:cNvPr id="9" name="Subtitle 2"/>
          <p:cNvSpPr>
            <a:spLocks noGrp="1"/>
          </p:cNvSpPr>
          <p:nvPr>
            <p:ph type="subTitle" idx="1"/>
          </p:nvPr>
        </p:nvSpPr>
        <p:spPr>
          <a:xfrm>
            <a:off x="288050" y="3196800"/>
            <a:ext cx="8569488"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7"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a:t>Fare clic per modificare lo stile del titolo</a:t>
            </a:r>
            <a:endParaRPr lang="en-US" dirty="0"/>
          </a:p>
        </p:txBody>
      </p:sp>
      <p:sp>
        <p:nvSpPr>
          <p:cNvPr id="25" name="Textplatzhalter 24"/>
          <p:cNvSpPr>
            <a:spLocks noGrp="1"/>
          </p:cNvSpPr>
          <p:nvPr>
            <p:ph type="body" sz="quarter" idx="11"/>
          </p:nvPr>
        </p:nvSpPr>
        <p:spPr>
          <a:xfrm>
            <a:off x="288051" y="1152000"/>
            <a:ext cx="8570813"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it-IT"/>
              <a:t>Fare clic per modificare stili del testo dello schema</a:t>
            </a:r>
          </a:p>
        </p:txBody>
      </p:sp>
      <p:sp>
        <p:nvSpPr>
          <p:cNvPr id="12" name="Textplatzhalter 11"/>
          <p:cNvSpPr>
            <a:spLocks noGrp="1"/>
          </p:cNvSpPr>
          <p:nvPr>
            <p:ph type="body" sz="quarter" idx="13"/>
          </p:nvPr>
        </p:nvSpPr>
        <p:spPr>
          <a:xfrm>
            <a:off x="287389" y="1684800"/>
            <a:ext cx="8570813" cy="3194050"/>
          </a:xfrm>
          <a:prstGeom prst="rect">
            <a:avLst/>
          </a:prstGeom>
        </p:spPr>
        <p:txBody>
          <a:bodyPr lIns="0" tIns="0" rIns="0" bIns="0"/>
          <a:lstStyle/>
          <a:p>
            <a:pPr lvl="0"/>
            <a:r>
              <a:rPr lang="it-IT"/>
              <a:t>Fare clic per modificare stili del testo dello schema</a:t>
            </a:r>
          </a:p>
          <a:p>
            <a:pPr lvl="1"/>
            <a:r>
              <a:rPr lang="it-IT"/>
              <a:t>Secondo livello</a:t>
            </a:r>
          </a:p>
          <a:p>
            <a:pPr lvl="2"/>
            <a:r>
              <a:rPr lang="it-IT"/>
              <a:t>Terzo livello</a:t>
            </a:r>
          </a:p>
          <a:p>
            <a:pPr lvl="3"/>
            <a:r>
              <a:rPr lang="it-IT"/>
              <a:t>Quarto livello</a:t>
            </a:r>
          </a:p>
        </p:txBody>
      </p:sp>
      <p:sp>
        <p:nvSpPr>
          <p:cNvPr id="6"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halt_Text">
    <p:spTree>
      <p:nvGrpSpPr>
        <p:cNvPr id="1" name=""/>
        <p:cNvGrpSpPr/>
        <p:nvPr/>
      </p:nvGrpSpPr>
      <p:grpSpPr>
        <a:xfrm>
          <a:off x="0" y="0"/>
          <a:ext cx="0" cy="0"/>
          <a:chOff x="0" y="0"/>
          <a:chExt cx="0" cy="0"/>
        </a:xfrm>
      </p:grpSpPr>
      <p:sp>
        <p:nvSpPr>
          <p:cNvPr id="5" name="Textfeld 4"/>
          <p:cNvSpPr txBox="1"/>
          <p:nvPr/>
        </p:nvSpPr>
        <p:spPr>
          <a:xfrm>
            <a:off x="-2246702" y="506413"/>
            <a:ext cx="2067284" cy="4708981"/>
          </a:xfrm>
          <a:prstGeom prst="rect">
            <a:avLst/>
          </a:prstGeom>
          <a:noFill/>
        </p:spPr>
        <p:txBody>
          <a:bodyPr>
            <a:spAutoFit/>
          </a:bodyPr>
          <a:lstStyle/>
          <a:p>
            <a:pPr fontAlgn="auto">
              <a:spcBef>
                <a:spcPts val="0"/>
              </a:spcBef>
              <a:spcAft>
                <a:spcPts val="0"/>
              </a:spcAft>
              <a:defRPr/>
            </a:pPr>
            <a:r>
              <a:rPr lang="de-DE" sz="1000" b="1" dirty="0">
                <a:latin typeface="+mn-lt"/>
                <a:cs typeface="+mn-cs"/>
              </a:rPr>
              <a:t>Seitenzahlen:</a:t>
            </a:r>
          </a:p>
          <a:p>
            <a:pPr eaLnBrk="0" hangingPunct="0">
              <a:defRPr/>
            </a:pPr>
            <a:r>
              <a:rPr lang="de-DE" sz="1000" dirty="0">
                <a:cs typeface="+mn-cs"/>
              </a:rPr>
              <a:t>Die Seitenanzeige „1 von X“ ist nicht standardmäßig in </a:t>
            </a:r>
            <a:r>
              <a:rPr lang="de-DE" sz="1000" dirty="0" err="1">
                <a:cs typeface="+mn-cs"/>
              </a:rPr>
              <a:t>Powerpoint</a:t>
            </a:r>
            <a:r>
              <a:rPr lang="de-DE" sz="1000" dirty="0">
                <a:cs typeface="+mn-cs"/>
              </a:rPr>
              <a:t> verfügbar; daher benötigen Sie dazu ein Add-In. Das Add-In kann im Vorlagencenter heruntergeladen werden.</a:t>
            </a:r>
          </a:p>
          <a:p>
            <a:pPr eaLnBrk="0" hangingPunct="0">
              <a:defRPr/>
            </a:pPr>
            <a:endParaRPr lang="de-DE" sz="1000" dirty="0">
              <a:cs typeface="+mn-cs"/>
            </a:endParaRPr>
          </a:p>
          <a:p>
            <a:pPr eaLnBrk="0" hangingPunct="0">
              <a:defRPr/>
            </a:pPr>
            <a:r>
              <a:rPr lang="de-DE" sz="1000" b="1" dirty="0">
                <a:cs typeface="+mn-cs"/>
              </a:rPr>
              <a:t>Aktivieren</a:t>
            </a:r>
          </a:p>
          <a:p>
            <a:pPr eaLnBrk="0" hangingPunct="0">
              <a:defRPr/>
            </a:pPr>
            <a:r>
              <a:rPr lang="de-DE" sz="1000" dirty="0">
                <a:cs typeface="+mn-cs"/>
              </a:rPr>
              <a:t>Nach dem Öffnen der Vorlage, klicken Sie mit einem Doppelklick auf die Datei „RWTH-Addin-Seitenzahlen“, um das Add-In zu aktivieren. Nach dem Schließen von </a:t>
            </a:r>
            <a:r>
              <a:rPr lang="de-DE" sz="1000" dirty="0" err="1">
                <a:cs typeface="+mn-cs"/>
              </a:rPr>
              <a:t>Powerpoint</a:t>
            </a:r>
            <a:r>
              <a:rPr lang="de-DE" sz="1000" dirty="0">
                <a:cs typeface="+mn-cs"/>
              </a:rPr>
              <a:t> deaktiviert es sich automatisch wieder.</a:t>
            </a:r>
          </a:p>
          <a:p>
            <a:pPr eaLnBrk="0" hangingPunct="0">
              <a:defRPr/>
            </a:pPr>
            <a:endParaRPr lang="de-DE" sz="1000" dirty="0">
              <a:cs typeface="+mn-cs"/>
            </a:endParaRPr>
          </a:p>
          <a:p>
            <a:pPr eaLnBrk="0" hangingPunct="0">
              <a:defRPr/>
            </a:pPr>
            <a:r>
              <a:rPr lang="de-DE" sz="1000" b="1" dirty="0">
                <a:cs typeface="+mn-cs"/>
              </a:rPr>
              <a:t>Erstellen</a:t>
            </a:r>
          </a:p>
          <a:p>
            <a:pPr eaLnBrk="0" hangingPunct="0">
              <a:defRPr/>
            </a:pPr>
            <a:r>
              <a:rPr lang="de-DE" sz="1000" dirty="0">
                <a:cs typeface="+mn-cs"/>
              </a:rPr>
              <a:t>Gehen Sie in der Symbolleiste auf den Tab „RWTH </a:t>
            </a:r>
            <a:r>
              <a:rPr lang="de-DE" sz="1000" dirty="0" err="1">
                <a:cs typeface="+mn-cs"/>
              </a:rPr>
              <a:t>AddIn</a:t>
            </a:r>
            <a:r>
              <a:rPr lang="de-DE" sz="1000" dirty="0">
                <a:cs typeface="+mn-cs"/>
              </a:rPr>
              <a:t>“ und klicken Sie den Button. Nun stellen sich die Seitenzahlen automatisch ein. Falls Sie nachträglich noch Folien hinzufügen oder löschen, klicken Sie einfach erneut auf den Button, um die Seitenzahlen zu aktualisieren. </a:t>
            </a:r>
          </a:p>
          <a:p>
            <a:pPr eaLnBrk="0" hangingPunct="0">
              <a:defRPr/>
            </a:pPr>
            <a:endParaRPr lang="de-DE" sz="1000" dirty="0">
              <a:latin typeface="+mn-lt"/>
              <a:cs typeface="+mn-cs"/>
            </a:endParaRPr>
          </a:p>
        </p:txBody>
      </p:sp>
      <p:sp>
        <p:nvSpPr>
          <p:cNvPr id="6" name="Textfeld 5"/>
          <p:cNvSpPr txBox="1"/>
          <p:nvPr/>
        </p:nvSpPr>
        <p:spPr>
          <a:xfrm>
            <a:off x="9232917" y="506413"/>
            <a:ext cx="2067284" cy="5016758"/>
          </a:xfrm>
          <a:prstGeom prst="rect">
            <a:avLst/>
          </a:prstGeom>
          <a:noFill/>
        </p:spPr>
        <p:txBody>
          <a:bodyPr>
            <a:spAutoFit/>
          </a:bodyPr>
          <a:lstStyle/>
          <a:p>
            <a:pPr eaLnBrk="0" hangingPunct="0">
              <a:defRPr/>
            </a:pPr>
            <a:r>
              <a:rPr lang="de-DE" sz="1000" b="1" dirty="0">
                <a:cs typeface="+mn-cs"/>
              </a:rPr>
              <a:t>Add-In installieren </a:t>
            </a:r>
          </a:p>
          <a:p>
            <a:pPr eaLnBrk="0" hangingPunct="0">
              <a:defRPr/>
            </a:pPr>
            <a:r>
              <a:rPr lang="de-DE" sz="1000" dirty="0">
                <a:cs typeface="+mn-cs"/>
              </a:rPr>
              <a:t>Wenn Sie das Add-In dauerhaft installieren möchten, damit Sie es nicht immer anklicken müssen, gehen Sie wie folgt vor:</a:t>
            </a:r>
          </a:p>
          <a:p>
            <a:pPr eaLnBrk="0" hangingPunct="0">
              <a:defRPr/>
            </a:pPr>
            <a:r>
              <a:rPr lang="de-DE" sz="1000" dirty="0">
                <a:cs typeface="+mn-cs"/>
              </a:rPr>
              <a:t> </a:t>
            </a:r>
          </a:p>
          <a:p>
            <a:pPr marL="228600" indent="-228600" eaLnBrk="0" hangingPunct="0">
              <a:buFont typeface="+mj-lt"/>
              <a:buAutoNum type="arabicPeriod"/>
              <a:defRPr/>
            </a:pPr>
            <a:r>
              <a:rPr lang="de-DE" sz="1000" b="1" dirty="0">
                <a:cs typeface="+mn-cs"/>
              </a:rPr>
              <a:t>Schaltfläche Office</a:t>
            </a:r>
            <a:r>
              <a:rPr lang="de-DE" sz="1000" dirty="0">
                <a:cs typeface="+mn-cs"/>
              </a:rPr>
              <a:t> (für Office 2007-2010, runder Button oben links) bzw. auf </a:t>
            </a:r>
            <a:r>
              <a:rPr lang="de-DE" sz="1000" b="1" dirty="0">
                <a:cs typeface="+mn-cs"/>
              </a:rPr>
              <a:t>Datei</a:t>
            </a:r>
            <a:r>
              <a:rPr lang="de-DE" sz="1000" dirty="0">
                <a:cs typeface="+mn-cs"/>
              </a:rPr>
              <a:t> (Office 2013) </a:t>
            </a:r>
          </a:p>
          <a:p>
            <a:pPr marL="228600" indent="-228600" eaLnBrk="0" hangingPunct="0">
              <a:buFont typeface="+mj-lt"/>
              <a:buAutoNum type="arabicPeriod"/>
              <a:defRPr/>
            </a:pPr>
            <a:r>
              <a:rPr lang="de-DE" sz="1000" dirty="0">
                <a:cs typeface="+mn-cs"/>
              </a:rPr>
              <a:t>„</a:t>
            </a:r>
            <a:r>
              <a:rPr lang="de-DE" sz="1000" b="1" dirty="0">
                <a:cs typeface="+mn-cs"/>
              </a:rPr>
              <a:t>PowerPoint-Optionen</a:t>
            </a:r>
            <a:r>
              <a:rPr lang="de-DE" sz="1000" dirty="0">
                <a:cs typeface="+mn-cs"/>
              </a:rPr>
              <a:t>“ (für Office 2007-2010, unten rechts) bzw. </a:t>
            </a:r>
            <a:r>
              <a:rPr lang="de-DE" sz="1000" b="1" dirty="0">
                <a:cs typeface="+mn-cs"/>
              </a:rPr>
              <a:t>Optionen</a:t>
            </a:r>
            <a:r>
              <a:rPr lang="de-DE" sz="1000" dirty="0">
                <a:cs typeface="+mn-cs"/>
              </a:rPr>
              <a:t> (Office 2013) </a:t>
            </a:r>
          </a:p>
          <a:p>
            <a:pPr marL="228600" indent="-228600" eaLnBrk="0" hangingPunct="0">
              <a:buFont typeface="+mj-lt"/>
              <a:buAutoNum type="arabicPeriod"/>
              <a:defRPr/>
            </a:pPr>
            <a:r>
              <a:rPr lang="de-DE" sz="1000" b="1" dirty="0">
                <a:cs typeface="+mn-cs"/>
              </a:rPr>
              <a:t>Add-Ins</a:t>
            </a:r>
            <a:endParaRPr lang="de-DE" sz="1000" dirty="0">
              <a:cs typeface="+mn-cs"/>
            </a:endParaRPr>
          </a:p>
          <a:p>
            <a:pPr marL="228600" indent="-228600" eaLnBrk="0" hangingPunct="0">
              <a:buFont typeface="+mj-lt"/>
              <a:buAutoNum type="arabicPeriod"/>
              <a:defRPr/>
            </a:pPr>
            <a:r>
              <a:rPr lang="de-DE" sz="1000" dirty="0">
                <a:cs typeface="+mn-cs"/>
              </a:rPr>
              <a:t>wählen Sie ganz unten bei </a:t>
            </a:r>
            <a:r>
              <a:rPr lang="de-DE" sz="1000" b="1" dirty="0">
                <a:cs typeface="+mn-cs"/>
              </a:rPr>
              <a:t>Verwalten:</a:t>
            </a:r>
            <a:r>
              <a:rPr lang="de-DE" sz="1000" dirty="0">
                <a:cs typeface="+mn-cs"/>
              </a:rPr>
              <a:t> den Punkt </a:t>
            </a:r>
            <a:r>
              <a:rPr lang="de-DE" sz="1000" b="1" dirty="0">
                <a:cs typeface="+mn-cs"/>
              </a:rPr>
              <a:t>PowerPoint-Add Ins</a:t>
            </a:r>
            <a:r>
              <a:rPr lang="de-DE" sz="1000" dirty="0">
                <a:cs typeface="+mn-cs"/>
              </a:rPr>
              <a:t> und klicken Sie </a:t>
            </a:r>
            <a:r>
              <a:rPr lang="de-DE" sz="1000" b="1" dirty="0">
                <a:cs typeface="+mn-cs"/>
              </a:rPr>
              <a:t>Gehe zu…</a:t>
            </a:r>
            <a:r>
              <a:rPr lang="de-DE" sz="1000" dirty="0">
                <a:cs typeface="+mn-cs"/>
              </a:rPr>
              <a:t>.</a:t>
            </a:r>
          </a:p>
          <a:p>
            <a:pPr marL="228600" indent="-228600" eaLnBrk="0" hangingPunct="0">
              <a:buFont typeface="+mj-lt"/>
              <a:buAutoNum type="arabicPeriod"/>
              <a:defRPr/>
            </a:pPr>
            <a:r>
              <a:rPr lang="de-DE" sz="1000" dirty="0">
                <a:cs typeface="+mn-cs"/>
              </a:rPr>
              <a:t>Sollte das RWTH Add In angezeigt werden, entfernen Sie es! Anders ist eine dauerhafte Installierung nicht möglich.</a:t>
            </a:r>
          </a:p>
          <a:p>
            <a:pPr marL="228600" indent="-228600" eaLnBrk="0" hangingPunct="0">
              <a:buFont typeface="+mj-lt"/>
              <a:buAutoNum type="arabicPeriod"/>
              <a:defRPr/>
            </a:pPr>
            <a:r>
              <a:rPr lang="de-DE" sz="1000" dirty="0">
                <a:cs typeface="+mn-cs"/>
              </a:rPr>
              <a:t>Klicken Sie auf </a:t>
            </a:r>
            <a:r>
              <a:rPr lang="de-DE" sz="1000" b="1" dirty="0">
                <a:cs typeface="+mn-cs"/>
              </a:rPr>
              <a:t>Neu Hinzufügen…</a:t>
            </a:r>
            <a:r>
              <a:rPr lang="de-DE" sz="1000" dirty="0">
                <a:cs typeface="+mn-cs"/>
              </a:rPr>
              <a:t>, suchen Sie das Add-In auf ihrem PC raus und klicken Sie auf </a:t>
            </a:r>
            <a:r>
              <a:rPr lang="de-DE" sz="1000" b="1" dirty="0">
                <a:cs typeface="+mn-cs"/>
              </a:rPr>
              <a:t>OK</a:t>
            </a:r>
          </a:p>
          <a:p>
            <a:pPr marL="228600" indent="-228600" eaLnBrk="0" hangingPunct="0">
              <a:buFont typeface="+mj-lt"/>
              <a:buAutoNum type="arabicPeriod"/>
              <a:defRPr/>
            </a:pPr>
            <a:r>
              <a:rPr lang="de-DE" sz="1000" dirty="0">
                <a:cs typeface="+mn-cs"/>
              </a:rPr>
              <a:t>Mit </a:t>
            </a:r>
            <a:r>
              <a:rPr lang="de-DE" sz="1000" b="1" dirty="0">
                <a:cs typeface="+mn-cs"/>
              </a:rPr>
              <a:t>Schließen </a:t>
            </a:r>
            <a:r>
              <a:rPr lang="de-DE" sz="1000" dirty="0">
                <a:cs typeface="+mn-cs"/>
              </a:rPr>
              <a:t>wird das Add-In dauerhaft gespeichert. Sie können es danach jederzeit wieder entfernen</a:t>
            </a:r>
          </a:p>
        </p:txBody>
      </p:sp>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a:t>Fare clic per modificare lo stile del titolo</a:t>
            </a:r>
            <a:endParaRPr lang="en-US" dirty="0"/>
          </a:p>
        </p:txBody>
      </p:sp>
      <p:sp>
        <p:nvSpPr>
          <p:cNvPr id="3" name="Content Placeholder 2"/>
          <p:cNvSpPr>
            <a:spLocks noGrp="1"/>
          </p:cNvSpPr>
          <p:nvPr>
            <p:ph idx="1"/>
          </p:nvPr>
        </p:nvSpPr>
        <p:spPr>
          <a:xfrm>
            <a:off x="288050" y="1152000"/>
            <a:ext cx="8569488"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it-IT"/>
              <a:t>Fare clic per modificare stili del testo dello schema</a:t>
            </a:r>
          </a:p>
        </p:txBody>
      </p:sp>
      <p:sp>
        <p:nvSpPr>
          <p:cNvPr id="7" name="Textplatzhalter 6"/>
          <p:cNvSpPr>
            <a:spLocks noGrp="1"/>
          </p:cNvSpPr>
          <p:nvPr>
            <p:ph type="body" sz="quarter" idx="12"/>
          </p:nvPr>
        </p:nvSpPr>
        <p:spPr>
          <a:xfrm>
            <a:off x="287389" y="1684802"/>
            <a:ext cx="8570813" cy="3751263"/>
          </a:xfrm>
          <a:prstGeom prst="rect">
            <a:avLst/>
          </a:prstGeom>
        </p:spPr>
        <p:txBody>
          <a:bodyPr lIns="0" tIns="0" rIns="0" bIns="0"/>
          <a:lstStyle>
            <a:lvl1pPr marL="0" indent="0">
              <a:buFontTx/>
              <a:buNone/>
              <a:defRPr/>
            </a:lvl1pPr>
          </a:lstStyle>
          <a:p>
            <a:pPr lvl="0"/>
            <a:r>
              <a:rPr lang="it-IT"/>
              <a:t>Fare clic per modificare stili del testo dello schema</a:t>
            </a:r>
          </a:p>
        </p:txBody>
      </p:sp>
      <p:sp>
        <p:nvSpPr>
          <p:cNvPr id="9"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halt_Text_Bild">
    <p:spTree>
      <p:nvGrpSpPr>
        <p:cNvPr id="1" name=""/>
        <p:cNvGrpSpPr/>
        <p:nvPr/>
      </p:nvGrpSpPr>
      <p:grpSpPr>
        <a:xfrm>
          <a:off x="0" y="0"/>
          <a:ext cx="0" cy="0"/>
          <a:chOff x="0" y="0"/>
          <a:chExt cx="0" cy="0"/>
        </a:xfrm>
      </p:grpSpPr>
      <p:pic>
        <p:nvPicPr>
          <p:cNvPr id="5" name="Grafik 7"/>
          <p:cNvPicPr>
            <a:picLocks noChangeAspect="1"/>
          </p:cNvPicPr>
          <p:nvPr/>
        </p:nvPicPr>
        <p:blipFill>
          <a:blip r:embed="rId2" cstate="print"/>
          <a:srcRect r="48386" b="11"/>
          <a:stretch>
            <a:fillRect/>
          </a:stretch>
        </p:blipFill>
        <p:spPr bwMode="auto">
          <a:xfrm>
            <a:off x="6070067" y="1685927"/>
            <a:ext cx="2788134" cy="3598863"/>
          </a:xfrm>
          <a:prstGeom prst="rect">
            <a:avLst/>
          </a:prstGeom>
          <a:noFill/>
          <a:ln w="9525">
            <a:noFill/>
            <a:miter lim="800000"/>
            <a:headEnd/>
            <a:tailEnd/>
          </a:ln>
        </p:spPr>
      </p:pic>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a:t>Fare clic per modificare lo stile del titolo</a:t>
            </a:r>
            <a:endParaRPr lang="en-US" dirty="0"/>
          </a:p>
        </p:txBody>
      </p:sp>
      <p:sp>
        <p:nvSpPr>
          <p:cNvPr id="25" name="Textplatzhalter 24"/>
          <p:cNvSpPr>
            <a:spLocks noGrp="1"/>
          </p:cNvSpPr>
          <p:nvPr>
            <p:ph type="body" sz="quarter" idx="11"/>
          </p:nvPr>
        </p:nvSpPr>
        <p:spPr>
          <a:xfrm>
            <a:off x="288051" y="1152000"/>
            <a:ext cx="8570813"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it-IT"/>
              <a:t>Fare clic per modificare stili del testo dello schema</a:t>
            </a:r>
          </a:p>
        </p:txBody>
      </p:sp>
      <p:sp>
        <p:nvSpPr>
          <p:cNvPr id="14" name="Textplatzhalter 11"/>
          <p:cNvSpPr>
            <a:spLocks noGrp="1"/>
          </p:cNvSpPr>
          <p:nvPr>
            <p:ph type="body" sz="quarter" idx="14"/>
          </p:nvPr>
        </p:nvSpPr>
        <p:spPr>
          <a:xfrm>
            <a:off x="287388" y="1684801"/>
            <a:ext cx="5649306" cy="3985955"/>
          </a:xfrm>
          <a:prstGeom prst="rect">
            <a:avLst/>
          </a:prstGeom>
        </p:spPr>
        <p:txBody>
          <a:bodyPr lIns="0" tIns="0" rIns="0" bIns="0"/>
          <a:lstStyle/>
          <a:p>
            <a:pPr lvl="0"/>
            <a:r>
              <a:rPr lang="it-IT"/>
              <a:t>Fare clic per modificare stili del testo dello schema</a:t>
            </a:r>
          </a:p>
          <a:p>
            <a:pPr lvl="1"/>
            <a:r>
              <a:rPr lang="it-IT"/>
              <a:t>Secondo livello</a:t>
            </a:r>
          </a:p>
          <a:p>
            <a:pPr lvl="2"/>
            <a:r>
              <a:rPr lang="it-IT"/>
              <a:t>Terzo livello</a:t>
            </a:r>
          </a:p>
          <a:p>
            <a:pPr lvl="3"/>
            <a:r>
              <a:rPr lang="it-IT"/>
              <a:t>Quarto livello</a:t>
            </a:r>
          </a:p>
        </p:txBody>
      </p:sp>
      <p:sp>
        <p:nvSpPr>
          <p:cNvPr id="7"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halt_Bild">
    <p:spTree>
      <p:nvGrpSpPr>
        <p:cNvPr id="1" name=""/>
        <p:cNvGrpSpPr/>
        <p:nvPr/>
      </p:nvGrpSpPr>
      <p:grpSpPr>
        <a:xfrm>
          <a:off x="0" y="0"/>
          <a:ext cx="0" cy="0"/>
          <a:chOff x="0" y="0"/>
          <a:chExt cx="0" cy="0"/>
        </a:xfrm>
      </p:grpSpPr>
      <p:pic>
        <p:nvPicPr>
          <p:cNvPr id="4" name="Grafik 7"/>
          <p:cNvPicPr>
            <a:picLocks noChangeAspect="1"/>
          </p:cNvPicPr>
          <p:nvPr/>
        </p:nvPicPr>
        <p:blipFill>
          <a:blip r:embed="rId2" cstate="print"/>
          <a:srcRect t="14459" b="14459"/>
          <a:stretch>
            <a:fillRect/>
          </a:stretch>
        </p:blipFill>
        <p:spPr bwMode="auto">
          <a:xfrm>
            <a:off x="287389" y="1152525"/>
            <a:ext cx="8570813" cy="4060825"/>
          </a:xfrm>
          <a:prstGeom prst="rect">
            <a:avLst/>
          </a:prstGeom>
          <a:noFill/>
          <a:ln w="9525">
            <a:noFill/>
            <a:miter lim="800000"/>
            <a:headEnd/>
            <a:tailEnd/>
          </a:ln>
        </p:spPr>
      </p:pic>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a:t>Fare clic per modificare lo stile del titolo</a:t>
            </a:r>
            <a:endParaRPr lang="en-US" dirty="0"/>
          </a:p>
        </p:txBody>
      </p:sp>
      <p:sp>
        <p:nvSpPr>
          <p:cNvPr id="10" name="Textplatzhalter 9"/>
          <p:cNvSpPr>
            <a:spLocks noGrp="1"/>
          </p:cNvSpPr>
          <p:nvPr>
            <p:ph type="body" sz="quarter" idx="13"/>
          </p:nvPr>
        </p:nvSpPr>
        <p:spPr>
          <a:xfrm>
            <a:off x="287389" y="5359402"/>
            <a:ext cx="8561153" cy="499533"/>
          </a:xfrm>
          <a:prstGeom prst="rect">
            <a:avLst/>
          </a:prstGeom>
        </p:spPr>
        <p:txBody>
          <a:bodyPr>
            <a:normAutofit/>
          </a:bodyPr>
          <a:lstStyle>
            <a:lvl1pPr marL="0" indent="0" algn="r">
              <a:buNone/>
              <a:defRPr sz="900" baseline="0"/>
            </a:lvl1pPr>
          </a:lstStyle>
          <a:p>
            <a:pPr lvl="0"/>
            <a:r>
              <a:rPr lang="it-IT"/>
              <a:t>Fare clic per modificare stili del testo dello schema</a:t>
            </a:r>
          </a:p>
        </p:txBody>
      </p:sp>
      <p:sp>
        <p:nvSpPr>
          <p:cNvPr id="6"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6.jpe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Grafik 6"/>
          <p:cNvPicPr>
            <a:picLocks noChangeAspect="1"/>
          </p:cNvPicPr>
          <p:nvPr/>
        </p:nvPicPr>
        <p:blipFill>
          <a:blip r:embed="rId16" cstate="print"/>
          <a:srcRect/>
          <a:stretch>
            <a:fillRect/>
          </a:stretch>
        </p:blipFill>
        <p:spPr bwMode="auto">
          <a:xfrm>
            <a:off x="7205326" y="6043615"/>
            <a:ext cx="1779897" cy="814387"/>
          </a:xfrm>
          <a:prstGeom prst="rect">
            <a:avLst/>
          </a:prstGeom>
          <a:noFill/>
          <a:ln w="9525">
            <a:noFill/>
            <a:miter lim="800000"/>
            <a:headEnd/>
            <a:tailEnd/>
          </a:ln>
        </p:spPr>
      </p:pic>
      <p:sp>
        <p:nvSpPr>
          <p:cNvPr id="9" name="Slide Number Placeholder 5"/>
          <p:cNvSpPr txBox="1">
            <a:spLocks/>
          </p:cNvSpPr>
          <p:nvPr/>
        </p:nvSpPr>
        <p:spPr>
          <a:xfrm>
            <a:off x="1124146" y="6227765"/>
            <a:ext cx="4252063" cy="630237"/>
          </a:xfrm>
          <a:prstGeom prst="rect">
            <a:avLst/>
          </a:prstGeom>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dirty="0"/>
              <a:t>Foliensatz 2018</a:t>
            </a:r>
            <a:r>
              <a:rPr lang="de-DE" baseline="0" dirty="0"/>
              <a:t> der RWTH Aachen</a:t>
            </a:r>
            <a:endParaRPr lang="de-DE" dirty="0"/>
          </a:p>
          <a:p>
            <a:pPr fontAlgn="auto">
              <a:spcBef>
                <a:spcPts val="0"/>
              </a:spcBef>
              <a:spcAft>
                <a:spcPts val="0"/>
              </a:spcAft>
              <a:defRPr/>
            </a:pPr>
            <a:r>
              <a:rPr lang="de-DE" dirty="0"/>
              <a:t>Dezernat</a:t>
            </a:r>
            <a:r>
              <a:rPr lang="de-DE" baseline="0" dirty="0"/>
              <a:t> 6.0</a:t>
            </a:r>
            <a:r>
              <a:rPr lang="de-DE" dirty="0"/>
              <a:t> | Abteilung</a:t>
            </a:r>
            <a:r>
              <a:rPr lang="de-DE" baseline="0" dirty="0"/>
              <a:t> 6.3</a:t>
            </a:r>
            <a:r>
              <a:rPr lang="de-DE" dirty="0"/>
              <a:t> |</a:t>
            </a:r>
            <a:r>
              <a:rPr lang="de-DE" baseline="0" dirty="0"/>
              <a:t> März 2018</a:t>
            </a:r>
            <a:endParaRPr lang="de-DE" dirty="0"/>
          </a:p>
        </p:txBody>
      </p:sp>
      <p:cxnSp>
        <p:nvCxnSpPr>
          <p:cNvPr id="11" name="Gerader Verbinder 10"/>
          <p:cNvCxnSpPr/>
          <p:nvPr/>
        </p:nvCxnSpPr>
        <p:spPr>
          <a:xfrm>
            <a:off x="287389" y="814388"/>
            <a:ext cx="85708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287389" y="6040438"/>
            <a:ext cx="85708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2245566" y="5412102"/>
            <a:ext cx="2033487" cy="1477328"/>
          </a:xfrm>
          <a:prstGeom prst="rect">
            <a:avLst/>
          </a:prstGeom>
          <a:noFill/>
        </p:spPr>
        <p:txBody>
          <a:bodyPr wrap="square">
            <a:spAutoFit/>
          </a:bodyPr>
          <a:lstStyle/>
          <a:p>
            <a:pPr eaLnBrk="1" fontAlgn="auto" hangingPunct="1">
              <a:spcBef>
                <a:spcPts val="0"/>
              </a:spcBef>
              <a:spcAft>
                <a:spcPts val="0"/>
              </a:spcAft>
              <a:defRPr/>
            </a:pPr>
            <a:r>
              <a:rPr lang="de-DE" sz="1000" b="1" dirty="0">
                <a:latin typeface="+mn-lt"/>
              </a:rPr>
              <a:t>Fußzeile</a:t>
            </a:r>
            <a:r>
              <a:rPr lang="de-DE" sz="1000" b="1" baseline="0" dirty="0">
                <a:latin typeface="+mn-lt"/>
              </a:rPr>
              <a:t> anpassen</a:t>
            </a:r>
            <a:r>
              <a:rPr lang="de-DE" sz="1000" b="1" dirty="0">
                <a:latin typeface="+mn-lt"/>
              </a:rPr>
              <a:t>:</a:t>
            </a:r>
            <a:endParaRPr lang="de-DE" sz="1000" b="0" dirty="0">
              <a:latin typeface="+mn-lt"/>
            </a:endParaRPr>
          </a:p>
          <a:p>
            <a:pPr eaLnBrk="1" fontAlgn="auto" hangingPunct="1">
              <a:spcBef>
                <a:spcPts val="0"/>
              </a:spcBef>
              <a:spcAft>
                <a:spcPts val="0"/>
              </a:spcAft>
              <a:defRPr/>
            </a:pPr>
            <a:r>
              <a:rPr lang="de-DE" sz="1000" b="0" dirty="0">
                <a:latin typeface="+mn-lt"/>
              </a:rPr>
              <a:t>Zum</a:t>
            </a:r>
            <a:r>
              <a:rPr lang="de-DE" sz="1000" b="0" baseline="0" dirty="0">
                <a:latin typeface="+mn-lt"/>
              </a:rPr>
              <a:t> Anpassen der Fußzeile unter Karteireiter Ansicht &gt; auf Folienmaster klicken. Links in der Übersicht auf die oberste Folie scrollen und dort in die Fußzeile klicken. So wird der Text automatisch auf allen Seiten angepasst.</a:t>
            </a:r>
            <a:endParaRPr lang="de-DE" sz="1000" b="1" dirty="0">
              <a:latin typeface="+mn-lt"/>
            </a:endParaRPr>
          </a:p>
        </p:txBody>
      </p:sp>
      <p:sp>
        <p:nvSpPr>
          <p:cNvPr id="8" name="Textfeld 7"/>
          <p:cNvSpPr txBox="1"/>
          <p:nvPr/>
        </p:nvSpPr>
        <p:spPr>
          <a:xfrm>
            <a:off x="-2246702" y="506413"/>
            <a:ext cx="2067284" cy="4708981"/>
          </a:xfrm>
          <a:prstGeom prst="rect">
            <a:avLst/>
          </a:prstGeom>
          <a:noFill/>
        </p:spPr>
        <p:txBody>
          <a:bodyPr>
            <a:spAutoFit/>
          </a:bodyPr>
          <a:lstStyle/>
          <a:p>
            <a:pPr fontAlgn="auto">
              <a:spcBef>
                <a:spcPts val="0"/>
              </a:spcBef>
              <a:spcAft>
                <a:spcPts val="0"/>
              </a:spcAft>
              <a:defRPr/>
            </a:pPr>
            <a:r>
              <a:rPr lang="de-DE" sz="1000" b="1" dirty="0">
                <a:latin typeface="+mn-lt"/>
                <a:cs typeface="+mn-cs"/>
              </a:rPr>
              <a:t>Seitenzahlen:</a:t>
            </a:r>
          </a:p>
          <a:p>
            <a:pPr eaLnBrk="0" hangingPunct="0">
              <a:defRPr/>
            </a:pPr>
            <a:r>
              <a:rPr lang="de-DE" sz="1000" dirty="0">
                <a:cs typeface="+mn-cs"/>
              </a:rPr>
              <a:t>Die Seitenanzeige „1 von X“ ist nicht standardmäßig in </a:t>
            </a:r>
            <a:r>
              <a:rPr lang="de-DE" sz="1000" dirty="0" err="1">
                <a:cs typeface="+mn-cs"/>
              </a:rPr>
              <a:t>Powerpoint</a:t>
            </a:r>
            <a:r>
              <a:rPr lang="de-DE" sz="1000" dirty="0">
                <a:cs typeface="+mn-cs"/>
              </a:rPr>
              <a:t> verfügbar; daher benötigen Sie dazu ein Add-In. Das Add-In kann im Vorlagencenter heruntergeladen werden.</a:t>
            </a:r>
          </a:p>
          <a:p>
            <a:pPr eaLnBrk="0" hangingPunct="0">
              <a:defRPr/>
            </a:pPr>
            <a:endParaRPr lang="de-DE" sz="1000" dirty="0">
              <a:cs typeface="+mn-cs"/>
            </a:endParaRPr>
          </a:p>
          <a:p>
            <a:pPr eaLnBrk="0" hangingPunct="0">
              <a:defRPr/>
            </a:pPr>
            <a:r>
              <a:rPr lang="de-DE" sz="1000" b="1" dirty="0">
                <a:cs typeface="+mn-cs"/>
              </a:rPr>
              <a:t>Aktivieren</a:t>
            </a:r>
          </a:p>
          <a:p>
            <a:pPr eaLnBrk="0" hangingPunct="0">
              <a:defRPr/>
            </a:pPr>
            <a:r>
              <a:rPr lang="de-DE" sz="1000" dirty="0">
                <a:cs typeface="+mn-cs"/>
              </a:rPr>
              <a:t>Nach dem Öffnen der Vorlage, klicken Sie mit einem Doppelklick auf die Datei „RWTH-Addin-Seitenzahlen“, um das Add-In zu aktivieren. Nach dem Schließen von </a:t>
            </a:r>
            <a:r>
              <a:rPr lang="de-DE" sz="1000" dirty="0" err="1">
                <a:cs typeface="+mn-cs"/>
              </a:rPr>
              <a:t>Powerpoint</a:t>
            </a:r>
            <a:r>
              <a:rPr lang="de-DE" sz="1000" dirty="0">
                <a:cs typeface="+mn-cs"/>
              </a:rPr>
              <a:t> deaktiviert es sich automatisch wieder.</a:t>
            </a:r>
          </a:p>
          <a:p>
            <a:pPr eaLnBrk="0" hangingPunct="0">
              <a:defRPr/>
            </a:pPr>
            <a:endParaRPr lang="de-DE" sz="1000" dirty="0">
              <a:cs typeface="+mn-cs"/>
            </a:endParaRPr>
          </a:p>
          <a:p>
            <a:pPr eaLnBrk="0" hangingPunct="0">
              <a:defRPr/>
            </a:pPr>
            <a:r>
              <a:rPr lang="de-DE" sz="1000" b="1" dirty="0">
                <a:cs typeface="+mn-cs"/>
              </a:rPr>
              <a:t>Erstellen</a:t>
            </a:r>
          </a:p>
          <a:p>
            <a:pPr eaLnBrk="0" hangingPunct="0">
              <a:defRPr/>
            </a:pPr>
            <a:r>
              <a:rPr lang="de-DE" sz="1000" dirty="0">
                <a:cs typeface="+mn-cs"/>
              </a:rPr>
              <a:t>Gehen Sie in der Symbolleiste auf den Tab „RWTH </a:t>
            </a:r>
            <a:r>
              <a:rPr lang="de-DE" sz="1000" dirty="0" err="1">
                <a:cs typeface="+mn-cs"/>
              </a:rPr>
              <a:t>AddIn</a:t>
            </a:r>
            <a:r>
              <a:rPr lang="de-DE" sz="1000" dirty="0">
                <a:cs typeface="+mn-cs"/>
              </a:rPr>
              <a:t>“ und klicken Sie den Button. Nun stellen sich die Seitenzahlen automatisch ein. Falls Sie nachträglich noch Folien hinzufügen oder löschen, klicken Sie einfach erneut auf den Button, um die Seitenzahlen zu aktualisieren. </a:t>
            </a:r>
          </a:p>
          <a:p>
            <a:pPr eaLnBrk="0" hangingPunct="0">
              <a:defRPr/>
            </a:pPr>
            <a:endParaRPr lang="de-DE" sz="1000" dirty="0">
              <a:latin typeface="+mn-lt"/>
              <a:cs typeface="+mn-cs"/>
            </a:endParaRPr>
          </a:p>
        </p:txBody>
      </p:sp>
      <p:sp>
        <p:nvSpPr>
          <p:cNvPr id="13" name="Textfeld 12"/>
          <p:cNvSpPr txBox="1"/>
          <p:nvPr/>
        </p:nvSpPr>
        <p:spPr>
          <a:xfrm>
            <a:off x="9232917" y="506413"/>
            <a:ext cx="2067284" cy="5016758"/>
          </a:xfrm>
          <a:prstGeom prst="rect">
            <a:avLst/>
          </a:prstGeom>
          <a:noFill/>
        </p:spPr>
        <p:txBody>
          <a:bodyPr>
            <a:spAutoFit/>
          </a:bodyPr>
          <a:lstStyle/>
          <a:p>
            <a:pPr eaLnBrk="0" hangingPunct="0">
              <a:defRPr/>
            </a:pPr>
            <a:r>
              <a:rPr lang="de-DE" sz="1000" b="1" dirty="0">
                <a:cs typeface="+mn-cs"/>
              </a:rPr>
              <a:t>Add-In installieren </a:t>
            </a:r>
          </a:p>
          <a:p>
            <a:pPr eaLnBrk="0" hangingPunct="0">
              <a:defRPr/>
            </a:pPr>
            <a:r>
              <a:rPr lang="de-DE" sz="1000" dirty="0">
                <a:cs typeface="+mn-cs"/>
              </a:rPr>
              <a:t>Wenn Sie das Add-In dauerhaft installieren möchten, damit Sie es nicht immer anklicken müssen, gehen Sie wie folgt vor:</a:t>
            </a:r>
          </a:p>
          <a:p>
            <a:pPr eaLnBrk="0" hangingPunct="0">
              <a:defRPr/>
            </a:pPr>
            <a:r>
              <a:rPr lang="de-DE" sz="1000" dirty="0">
                <a:cs typeface="+mn-cs"/>
              </a:rPr>
              <a:t> </a:t>
            </a:r>
          </a:p>
          <a:p>
            <a:pPr marL="228600" indent="-228600" eaLnBrk="0" hangingPunct="0">
              <a:buFont typeface="+mj-lt"/>
              <a:buAutoNum type="arabicPeriod"/>
              <a:defRPr/>
            </a:pPr>
            <a:r>
              <a:rPr lang="de-DE" sz="1000" b="1" dirty="0">
                <a:cs typeface="+mn-cs"/>
              </a:rPr>
              <a:t>Schaltfläche Office</a:t>
            </a:r>
            <a:r>
              <a:rPr lang="de-DE" sz="1000" dirty="0">
                <a:cs typeface="+mn-cs"/>
              </a:rPr>
              <a:t> (für Office 2007-2010, runder Button oben links) bzw. auf </a:t>
            </a:r>
            <a:r>
              <a:rPr lang="de-DE" sz="1000" b="1" dirty="0">
                <a:cs typeface="+mn-cs"/>
              </a:rPr>
              <a:t>Datei</a:t>
            </a:r>
            <a:r>
              <a:rPr lang="de-DE" sz="1000" dirty="0">
                <a:cs typeface="+mn-cs"/>
              </a:rPr>
              <a:t> (Office 2013) </a:t>
            </a:r>
          </a:p>
          <a:p>
            <a:pPr marL="228600" indent="-228600" eaLnBrk="0" hangingPunct="0">
              <a:buFont typeface="+mj-lt"/>
              <a:buAutoNum type="arabicPeriod"/>
              <a:defRPr/>
            </a:pPr>
            <a:r>
              <a:rPr lang="de-DE" sz="1000" dirty="0">
                <a:cs typeface="+mn-cs"/>
              </a:rPr>
              <a:t>„</a:t>
            </a:r>
            <a:r>
              <a:rPr lang="de-DE" sz="1000" b="1" dirty="0">
                <a:cs typeface="+mn-cs"/>
              </a:rPr>
              <a:t>PowerPoint-Optionen</a:t>
            </a:r>
            <a:r>
              <a:rPr lang="de-DE" sz="1000" dirty="0">
                <a:cs typeface="+mn-cs"/>
              </a:rPr>
              <a:t>“ (für Office 2007-2010, unten rechts) bzw. </a:t>
            </a:r>
            <a:r>
              <a:rPr lang="de-DE" sz="1000" b="1" dirty="0">
                <a:cs typeface="+mn-cs"/>
              </a:rPr>
              <a:t>Optionen</a:t>
            </a:r>
            <a:r>
              <a:rPr lang="de-DE" sz="1000" dirty="0">
                <a:cs typeface="+mn-cs"/>
              </a:rPr>
              <a:t> (Office 2013) </a:t>
            </a:r>
          </a:p>
          <a:p>
            <a:pPr marL="228600" indent="-228600" eaLnBrk="0" hangingPunct="0">
              <a:buFont typeface="+mj-lt"/>
              <a:buAutoNum type="arabicPeriod"/>
              <a:defRPr/>
            </a:pPr>
            <a:r>
              <a:rPr lang="de-DE" sz="1000" b="1" dirty="0">
                <a:cs typeface="+mn-cs"/>
              </a:rPr>
              <a:t>Add-Ins</a:t>
            </a:r>
            <a:endParaRPr lang="de-DE" sz="1000" dirty="0">
              <a:cs typeface="+mn-cs"/>
            </a:endParaRPr>
          </a:p>
          <a:p>
            <a:pPr marL="228600" indent="-228600" eaLnBrk="0" hangingPunct="0">
              <a:buFont typeface="+mj-lt"/>
              <a:buAutoNum type="arabicPeriod"/>
              <a:defRPr/>
            </a:pPr>
            <a:r>
              <a:rPr lang="de-DE" sz="1000" dirty="0">
                <a:cs typeface="+mn-cs"/>
              </a:rPr>
              <a:t>wählen Sie ganz unten bei </a:t>
            </a:r>
            <a:r>
              <a:rPr lang="de-DE" sz="1000" b="1" dirty="0">
                <a:cs typeface="+mn-cs"/>
              </a:rPr>
              <a:t>Verwalten:</a:t>
            </a:r>
            <a:r>
              <a:rPr lang="de-DE" sz="1000" dirty="0">
                <a:cs typeface="+mn-cs"/>
              </a:rPr>
              <a:t> den Punkt </a:t>
            </a:r>
            <a:r>
              <a:rPr lang="de-DE" sz="1000" b="1" dirty="0">
                <a:cs typeface="+mn-cs"/>
              </a:rPr>
              <a:t>PowerPoint-Add Ins</a:t>
            </a:r>
            <a:r>
              <a:rPr lang="de-DE" sz="1000" dirty="0">
                <a:cs typeface="+mn-cs"/>
              </a:rPr>
              <a:t> und klicken Sie </a:t>
            </a:r>
            <a:r>
              <a:rPr lang="de-DE" sz="1000" b="1" dirty="0">
                <a:cs typeface="+mn-cs"/>
              </a:rPr>
              <a:t>Gehe zu…</a:t>
            </a:r>
            <a:r>
              <a:rPr lang="de-DE" sz="1000" dirty="0">
                <a:cs typeface="+mn-cs"/>
              </a:rPr>
              <a:t>.</a:t>
            </a:r>
          </a:p>
          <a:p>
            <a:pPr marL="228600" indent="-228600" eaLnBrk="0" hangingPunct="0">
              <a:buFont typeface="+mj-lt"/>
              <a:buAutoNum type="arabicPeriod"/>
              <a:defRPr/>
            </a:pPr>
            <a:r>
              <a:rPr lang="de-DE" sz="1000" dirty="0">
                <a:cs typeface="+mn-cs"/>
              </a:rPr>
              <a:t>Sollte das RWTH Add In angezeigt werden, entfernen Sie es! Anders ist eine dauerhafte Installierung nicht möglich.</a:t>
            </a:r>
          </a:p>
          <a:p>
            <a:pPr marL="228600" indent="-228600" eaLnBrk="0" hangingPunct="0">
              <a:buFont typeface="+mj-lt"/>
              <a:buAutoNum type="arabicPeriod"/>
              <a:defRPr/>
            </a:pPr>
            <a:r>
              <a:rPr lang="de-DE" sz="1000" dirty="0">
                <a:cs typeface="+mn-cs"/>
              </a:rPr>
              <a:t>Klicken Sie auf </a:t>
            </a:r>
            <a:r>
              <a:rPr lang="de-DE" sz="1000" b="1" dirty="0">
                <a:cs typeface="+mn-cs"/>
              </a:rPr>
              <a:t>Neu Hinzufügen…</a:t>
            </a:r>
            <a:r>
              <a:rPr lang="de-DE" sz="1000" dirty="0">
                <a:cs typeface="+mn-cs"/>
              </a:rPr>
              <a:t>, suchen Sie das Add-In auf ihrem PC raus und klicken Sie auf </a:t>
            </a:r>
            <a:r>
              <a:rPr lang="de-DE" sz="1000" b="1" dirty="0">
                <a:cs typeface="+mn-cs"/>
              </a:rPr>
              <a:t>OK</a:t>
            </a:r>
          </a:p>
          <a:p>
            <a:pPr marL="228600" indent="-228600" eaLnBrk="0" hangingPunct="0">
              <a:buFont typeface="+mj-lt"/>
              <a:buAutoNum type="arabicPeriod"/>
              <a:defRPr/>
            </a:pPr>
            <a:r>
              <a:rPr lang="de-DE" sz="1000" dirty="0">
                <a:cs typeface="+mn-cs"/>
              </a:rPr>
              <a:t>Mit </a:t>
            </a:r>
            <a:r>
              <a:rPr lang="de-DE" sz="1000" b="1" dirty="0">
                <a:cs typeface="+mn-cs"/>
              </a:rPr>
              <a:t>Schließen </a:t>
            </a:r>
            <a:r>
              <a:rPr lang="de-DE" sz="1000" dirty="0">
                <a:cs typeface="+mn-cs"/>
              </a:rPr>
              <a:t>wird das Add-In dauerhaft gespeichert. Sie können es danach jederzeit wieder entfernen</a:t>
            </a:r>
          </a:p>
        </p:txBody>
      </p:sp>
      <p:sp>
        <p:nvSpPr>
          <p:cNvPr id="14"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Grafik 6"/>
          <p:cNvPicPr>
            <a:picLocks noChangeAspect="1"/>
          </p:cNvPicPr>
          <p:nvPr/>
        </p:nvPicPr>
        <p:blipFill>
          <a:blip r:embed="rId14" cstate="print"/>
          <a:srcRect/>
          <a:stretch>
            <a:fillRect/>
          </a:stretch>
        </p:blipFill>
        <p:spPr bwMode="auto">
          <a:xfrm>
            <a:off x="7205326" y="6043615"/>
            <a:ext cx="1779897" cy="814387"/>
          </a:xfrm>
          <a:prstGeom prst="rect">
            <a:avLst/>
          </a:prstGeom>
          <a:noFill/>
          <a:ln w="9525">
            <a:noFill/>
            <a:miter lim="800000"/>
            <a:headEnd/>
            <a:tailEnd/>
          </a:ln>
        </p:spPr>
      </p:pic>
      <p:sp>
        <p:nvSpPr>
          <p:cNvPr id="9" name="Slide Number Placeholder 5"/>
          <p:cNvSpPr txBox="1">
            <a:spLocks/>
          </p:cNvSpPr>
          <p:nvPr/>
        </p:nvSpPr>
        <p:spPr>
          <a:xfrm>
            <a:off x="1124146" y="6227765"/>
            <a:ext cx="4252063" cy="630237"/>
          </a:xfrm>
          <a:prstGeom prst="rect">
            <a:avLst/>
          </a:prstGeom>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dirty="0"/>
              <a:t>Foliensatz 2018</a:t>
            </a:r>
            <a:r>
              <a:rPr lang="de-DE" baseline="0" dirty="0"/>
              <a:t> der RWTH Aachen</a:t>
            </a:r>
            <a:endParaRPr lang="de-DE" dirty="0"/>
          </a:p>
          <a:p>
            <a:pPr fontAlgn="auto">
              <a:spcBef>
                <a:spcPts val="0"/>
              </a:spcBef>
              <a:spcAft>
                <a:spcPts val="0"/>
              </a:spcAft>
              <a:defRPr/>
            </a:pPr>
            <a:r>
              <a:rPr lang="de-DE" dirty="0"/>
              <a:t>Dezernat</a:t>
            </a:r>
            <a:r>
              <a:rPr lang="de-DE" baseline="0" dirty="0"/>
              <a:t> 6.0</a:t>
            </a:r>
            <a:r>
              <a:rPr lang="de-DE" dirty="0"/>
              <a:t> | Abteilung</a:t>
            </a:r>
            <a:r>
              <a:rPr lang="de-DE" baseline="0" dirty="0"/>
              <a:t> 6.3</a:t>
            </a:r>
            <a:r>
              <a:rPr lang="de-DE" dirty="0"/>
              <a:t> |</a:t>
            </a:r>
            <a:r>
              <a:rPr lang="de-DE" baseline="0" dirty="0"/>
              <a:t> März 2018</a:t>
            </a:r>
            <a:endParaRPr lang="de-DE" dirty="0"/>
          </a:p>
        </p:txBody>
      </p:sp>
      <p:sp>
        <p:nvSpPr>
          <p:cNvPr id="7" name="Textfeld 6"/>
          <p:cNvSpPr txBox="1"/>
          <p:nvPr/>
        </p:nvSpPr>
        <p:spPr>
          <a:xfrm>
            <a:off x="-2245566" y="5412102"/>
            <a:ext cx="2033487" cy="1477328"/>
          </a:xfrm>
          <a:prstGeom prst="rect">
            <a:avLst/>
          </a:prstGeom>
          <a:noFill/>
        </p:spPr>
        <p:txBody>
          <a:bodyPr wrap="square">
            <a:spAutoFit/>
          </a:bodyPr>
          <a:lstStyle/>
          <a:p>
            <a:pPr eaLnBrk="1" fontAlgn="auto" hangingPunct="1">
              <a:spcBef>
                <a:spcPts val="0"/>
              </a:spcBef>
              <a:spcAft>
                <a:spcPts val="0"/>
              </a:spcAft>
              <a:defRPr/>
            </a:pPr>
            <a:r>
              <a:rPr lang="de-DE" sz="1000" b="1" dirty="0">
                <a:latin typeface="+mn-lt"/>
              </a:rPr>
              <a:t>Fußzeile</a:t>
            </a:r>
            <a:r>
              <a:rPr lang="de-DE" sz="1000" b="1" baseline="0" dirty="0">
                <a:latin typeface="+mn-lt"/>
              </a:rPr>
              <a:t> anpassen</a:t>
            </a:r>
            <a:r>
              <a:rPr lang="de-DE" sz="1000" b="1" dirty="0">
                <a:latin typeface="+mn-lt"/>
              </a:rPr>
              <a:t>:</a:t>
            </a:r>
            <a:endParaRPr lang="de-DE" sz="1000" b="0" dirty="0">
              <a:latin typeface="+mn-lt"/>
            </a:endParaRPr>
          </a:p>
          <a:p>
            <a:pPr eaLnBrk="1" fontAlgn="auto" hangingPunct="1">
              <a:spcBef>
                <a:spcPts val="0"/>
              </a:spcBef>
              <a:spcAft>
                <a:spcPts val="0"/>
              </a:spcAft>
              <a:defRPr/>
            </a:pPr>
            <a:r>
              <a:rPr lang="de-DE" sz="1000" b="0" dirty="0">
                <a:latin typeface="+mn-lt"/>
              </a:rPr>
              <a:t>Zum</a:t>
            </a:r>
            <a:r>
              <a:rPr lang="de-DE" sz="1000" b="0" baseline="0" dirty="0">
                <a:latin typeface="+mn-lt"/>
              </a:rPr>
              <a:t> Anpassen der Fußzeile unter Karteireiter Ansicht &gt; auf Folienmaster klicken. Links in der Übersicht auf die oberste Folie scrollen und dort in die Fußzeile klicken. So wird der Text automatisch auf allen Seiten angepasst.</a:t>
            </a:r>
            <a:endParaRPr lang="de-DE" sz="1000" b="1" dirty="0">
              <a:latin typeface="+mn-lt"/>
            </a:endParaRPr>
          </a:p>
        </p:txBody>
      </p:sp>
      <p:sp>
        <p:nvSpPr>
          <p:cNvPr id="8" name="Textfeld 7"/>
          <p:cNvSpPr txBox="1"/>
          <p:nvPr/>
        </p:nvSpPr>
        <p:spPr>
          <a:xfrm>
            <a:off x="-2246702" y="506413"/>
            <a:ext cx="2067284" cy="4708981"/>
          </a:xfrm>
          <a:prstGeom prst="rect">
            <a:avLst/>
          </a:prstGeom>
          <a:noFill/>
        </p:spPr>
        <p:txBody>
          <a:bodyPr>
            <a:spAutoFit/>
          </a:bodyPr>
          <a:lstStyle/>
          <a:p>
            <a:pPr fontAlgn="auto">
              <a:spcBef>
                <a:spcPts val="0"/>
              </a:spcBef>
              <a:spcAft>
                <a:spcPts val="0"/>
              </a:spcAft>
              <a:defRPr/>
            </a:pPr>
            <a:r>
              <a:rPr lang="de-DE" sz="1000" b="1" dirty="0">
                <a:latin typeface="+mn-lt"/>
                <a:cs typeface="+mn-cs"/>
              </a:rPr>
              <a:t>Seitenzahlen:</a:t>
            </a:r>
          </a:p>
          <a:p>
            <a:pPr eaLnBrk="0" hangingPunct="0">
              <a:defRPr/>
            </a:pPr>
            <a:r>
              <a:rPr lang="de-DE" sz="1000" dirty="0">
                <a:cs typeface="+mn-cs"/>
              </a:rPr>
              <a:t>Die Seitenanzeige „1 von X“ ist nicht standardmäßig in </a:t>
            </a:r>
            <a:r>
              <a:rPr lang="de-DE" sz="1000" dirty="0" err="1">
                <a:cs typeface="+mn-cs"/>
              </a:rPr>
              <a:t>Powerpoint</a:t>
            </a:r>
            <a:r>
              <a:rPr lang="de-DE" sz="1000" dirty="0">
                <a:cs typeface="+mn-cs"/>
              </a:rPr>
              <a:t> verfügbar; daher benötigen Sie dazu ein Add-In. Das Add-In kann im Vorlagencenter heruntergeladen werden.</a:t>
            </a:r>
          </a:p>
          <a:p>
            <a:pPr eaLnBrk="0" hangingPunct="0">
              <a:defRPr/>
            </a:pPr>
            <a:endParaRPr lang="de-DE" sz="1000" dirty="0">
              <a:cs typeface="+mn-cs"/>
            </a:endParaRPr>
          </a:p>
          <a:p>
            <a:pPr eaLnBrk="0" hangingPunct="0">
              <a:defRPr/>
            </a:pPr>
            <a:r>
              <a:rPr lang="de-DE" sz="1000" b="1" dirty="0">
                <a:cs typeface="+mn-cs"/>
              </a:rPr>
              <a:t>Aktivieren</a:t>
            </a:r>
          </a:p>
          <a:p>
            <a:pPr eaLnBrk="0" hangingPunct="0">
              <a:defRPr/>
            </a:pPr>
            <a:r>
              <a:rPr lang="de-DE" sz="1000" dirty="0">
                <a:cs typeface="+mn-cs"/>
              </a:rPr>
              <a:t>Nach dem Öffnen der Vorlage, klicken Sie mit einem Doppelklick auf die Datei „RWTH-Addin-Seitenzahlen“, um das Add-In zu aktivieren. Nach dem Schließen von </a:t>
            </a:r>
            <a:r>
              <a:rPr lang="de-DE" sz="1000" dirty="0" err="1">
                <a:cs typeface="+mn-cs"/>
              </a:rPr>
              <a:t>Powerpoint</a:t>
            </a:r>
            <a:r>
              <a:rPr lang="de-DE" sz="1000" dirty="0">
                <a:cs typeface="+mn-cs"/>
              </a:rPr>
              <a:t> deaktiviert es sich automatisch wieder.</a:t>
            </a:r>
          </a:p>
          <a:p>
            <a:pPr eaLnBrk="0" hangingPunct="0">
              <a:defRPr/>
            </a:pPr>
            <a:endParaRPr lang="de-DE" sz="1000" dirty="0">
              <a:cs typeface="+mn-cs"/>
            </a:endParaRPr>
          </a:p>
          <a:p>
            <a:pPr eaLnBrk="0" hangingPunct="0">
              <a:defRPr/>
            </a:pPr>
            <a:r>
              <a:rPr lang="de-DE" sz="1000" b="1" dirty="0">
                <a:cs typeface="+mn-cs"/>
              </a:rPr>
              <a:t>Erstellen</a:t>
            </a:r>
          </a:p>
          <a:p>
            <a:pPr eaLnBrk="0" hangingPunct="0">
              <a:defRPr/>
            </a:pPr>
            <a:r>
              <a:rPr lang="de-DE" sz="1000" dirty="0">
                <a:cs typeface="+mn-cs"/>
              </a:rPr>
              <a:t>Gehen Sie in der Symbolleiste auf den Tab „RWTH </a:t>
            </a:r>
            <a:r>
              <a:rPr lang="de-DE" sz="1000" dirty="0" err="1">
                <a:cs typeface="+mn-cs"/>
              </a:rPr>
              <a:t>AddIn</a:t>
            </a:r>
            <a:r>
              <a:rPr lang="de-DE" sz="1000" dirty="0">
                <a:cs typeface="+mn-cs"/>
              </a:rPr>
              <a:t>“ und klicken Sie den Button. Nun stellen sich die Seitenzahlen automatisch ein. Falls Sie nachträglich noch Folien hinzufügen oder löschen, klicken Sie einfach erneut auf den Button, um die Seitenzahlen zu aktualisieren. </a:t>
            </a:r>
          </a:p>
          <a:p>
            <a:pPr eaLnBrk="0" hangingPunct="0">
              <a:defRPr/>
            </a:pPr>
            <a:endParaRPr lang="de-DE" sz="1000" dirty="0">
              <a:latin typeface="+mn-lt"/>
              <a:cs typeface="+mn-cs"/>
            </a:endParaRPr>
          </a:p>
        </p:txBody>
      </p:sp>
      <p:sp>
        <p:nvSpPr>
          <p:cNvPr id="13" name="Textfeld 12"/>
          <p:cNvSpPr txBox="1"/>
          <p:nvPr/>
        </p:nvSpPr>
        <p:spPr>
          <a:xfrm>
            <a:off x="9232917" y="506413"/>
            <a:ext cx="2067284" cy="5016758"/>
          </a:xfrm>
          <a:prstGeom prst="rect">
            <a:avLst/>
          </a:prstGeom>
          <a:noFill/>
        </p:spPr>
        <p:txBody>
          <a:bodyPr>
            <a:spAutoFit/>
          </a:bodyPr>
          <a:lstStyle/>
          <a:p>
            <a:pPr eaLnBrk="0" hangingPunct="0">
              <a:defRPr/>
            </a:pPr>
            <a:r>
              <a:rPr lang="de-DE" sz="1000" b="1" dirty="0">
                <a:cs typeface="+mn-cs"/>
              </a:rPr>
              <a:t>Add-In installieren </a:t>
            </a:r>
          </a:p>
          <a:p>
            <a:pPr eaLnBrk="0" hangingPunct="0">
              <a:defRPr/>
            </a:pPr>
            <a:r>
              <a:rPr lang="de-DE" sz="1000" dirty="0">
                <a:cs typeface="+mn-cs"/>
              </a:rPr>
              <a:t>Wenn Sie das Add-In dauerhaft installieren möchten, damit Sie es nicht immer anklicken müssen, gehen Sie wie folgt vor:</a:t>
            </a:r>
          </a:p>
          <a:p>
            <a:pPr eaLnBrk="0" hangingPunct="0">
              <a:defRPr/>
            </a:pPr>
            <a:r>
              <a:rPr lang="de-DE" sz="1000" dirty="0">
                <a:cs typeface="+mn-cs"/>
              </a:rPr>
              <a:t> </a:t>
            </a:r>
          </a:p>
          <a:p>
            <a:pPr marL="228600" indent="-228600" eaLnBrk="0" hangingPunct="0">
              <a:buFont typeface="+mj-lt"/>
              <a:buAutoNum type="arabicPeriod"/>
              <a:defRPr/>
            </a:pPr>
            <a:r>
              <a:rPr lang="de-DE" sz="1000" b="1" dirty="0">
                <a:cs typeface="+mn-cs"/>
              </a:rPr>
              <a:t>Schaltfläche Office</a:t>
            </a:r>
            <a:r>
              <a:rPr lang="de-DE" sz="1000" dirty="0">
                <a:cs typeface="+mn-cs"/>
              </a:rPr>
              <a:t> (für Office 2007-2010, runder Button oben links) bzw. auf </a:t>
            </a:r>
            <a:r>
              <a:rPr lang="de-DE" sz="1000" b="1" dirty="0">
                <a:cs typeface="+mn-cs"/>
              </a:rPr>
              <a:t>Datei</a:t>
            </a:r>
            <a:r>
              <a:rPr lang="de-DE" sz="1000" dirty="0">
                <a:cs typeface="+mn-cs"/>
              </a:rPr>
              <a:t> (Office 2013) </a:t>
            </a:r>
          </a:p>
          <a:p>
            <a:pPr marL="228600" indent="-228600" eaLnBrk="0" hangingPunct="0">
              <a:buFont typeface="+mj-lt"/>
              <a:buAutoNum type="arabicPeriod"/>
              <a:defRPr/>
            </a:pPr>
            <a:r>
              <a:rPr lang="de-DE" sz="1000" dirty="0">
                <a:cs typeface="+mn-cs"/>
              </a:rPr>
              <a:t>„</a:t>
            </a:r>
            <a:r>
              <a:rPr lang="de-DE" sz="1000" b="1" dirty="0">
                <a:cs typeface="+mn-cs"/>
              </a:rPr>
              <a:t>PowerPoint-Optionen</a:t>
            </a:r>
            <a:r>
              <a:rPr lang="de-DE" sz="1000" dirty="0">
                <a:cs typeface="+mn-cs"/>
              </a:rPr>
              <a:t>“ (für Office 2007-2010, unten rechts) bzw. </a:t>
            </a:r>
            <a:r>
              <a:rPr lang="de-DE" sz="1000" b="1" dirty="0">
                <a:cs typeface="+mn-cs"/>
              </a:rPr>
              <a:t>Optionen</a:t>
            </a:r>
            <a:r>
              <a:rPr lang="de-DE" sz="1000" dirty="0">
                <a:cs typeface="+mn-cs"/>
              </a:rPr>
              <a:t> (Office 2013) </a:t>
            </a:r>
          </a:p>
          <a:p>
            <a:pPr marL="228600" indent="-228600" eaLnBrk="0" hangingPunct="0">
              <a:buFont typeface="+mj-lt"/>
              <a:buAutoNum type="arabicPeriod"/>
              <a:defRPr/>
            </a:pPr>
            <a:r>
              <a:rPr lang="de-DE" sz="1000" b="1" dirty="0">
                <a:cs typeface="+mn-cs"/>
              </a:rPr>
              <a:t>Add-Ins</a:t>
            </a:r>
            <a:endParaRPr lang="de-DE" sz="1000" dirty="0">
              <a:cs typeface="+mn-cs"/>
            </a:endParaRPr>
          </a:p>
          <a:p>
            <a:pPr marL="228600" indent="-228600" eaLnBrk="0" hangingPunct="0">
              <a:buFont typeface="+mj-lt"/>
              <a:buAutoNum type="arabicPeriod"/>
              <a:defRPr/>
            </a:pPr>
            <a:r>
              <a:rPr lang="de-DE" sz="1000" dirty="0">
                <a:cs typeface="+mn-cs"/>
              </a:rPr>
              <a:t>wählen Sie ganz unten bei </a:t>
            </a:r>
            <a:r>
              <a:rPr lang="de-DE" sz="1000" b="1" dirty="0">
                <a:cs typeface="+mn-cs"/>
              </a:rPr>
              <a:t>Verwalten:</a:t>
            </a:r>
            <a:r>
              <a:rPr lang="de-DE" sz="1000" dirty="0">
                <a:cs typeface="+mn-cs"/>
              </a:rPr>
              <a:t> den Punkt </a:t>
            </a:r>
            <a:r>
              <a:rPr lang="de-DE" sz="1000" b="1" dirty="0">
                <a:cs typeface="+mn-cs"/>
              </a:rPr>
              <a:t>PowerPoint-Add Ins</a:t>
            </a:r>
            <a:r>
              <a:rPr lang="de-DE" sz="1000" dirty="0">
                <a:cs typeface="+mn-cs"/>
              </a:rPr>
              <a:t> und klicken Sie </a:t>
            </a:r>
            <a:r>
              <a:rPr lang="de-DE" sz="1000" b="1" dirty="0">
                <a:cs typeface="+mn-cs"/>
              </a:rPr>
              <a:t>Gehe zu…</a:t>
            </a:r>
            <a:r>
              <a:rPr lang="de-DE" sz="1000" dirty="0">
                <a:cs typeface="+mn-cs"/>
              </a:rPr>
              <a:t>.</a:t>
            </a:r>
          </a:p>
          <a:p>
            <a:pPr marL="228600" indent="-228600" eaLnBrk="0" hangingPunct="0">
              <a:buFont typeface="+mj-lt"/>
              <a:buAutoNum type="arabicPeriod"/>
              <a:defRPr/>
            </a:pPr>
            <a:r>
              <a:rPr lang="de-DE" sz="1000" dirty="0">
                <a:cs typeface="+mn-cs"/>
              </a:rPr>
              <a:t>Sollte das RWTH Add In angezeigt werden, entfernen Sie es! Anders ist eine dauerhafte Installierung nicht möglich.</a:t>
            </a:r>
          </a:p>
          <a:p>
            <a:pPr marL="228600" indent="-228600" eaLnBrk="0" hangingPunct="0">
              <a:buFont typeface="+mj-lt"/>
              <a:buAutoNum type="arabicPeriod"/>
              <a:defRPr/>
            </a:pPr>
            <a:r>
              <a:rPr lang="de-DE" sz="1000" dirty="0">
                <a:cs typeface="+mn-cs"/>
              </a:rPr>
              <a:t>Klicken Sie auf </a:t>
            </a:r>
            <a:r>
              <a:rPr lang="de-DE" sz="1000" b="1" dirty="0">
                <a:cs typeface="+mn-cs"/>
              </a:rPr>
              <a:t>Neu Hinzufügen…</a:t>
            </a:r>
            <a:r>
              <a:rPr lang="de-DE" sz="1000" dirty="0">
                <a:cs typeface="+mn-cs"/>
              </a:rPr>
              <a:t>, suchen Sie das Add-In auf ihrem PC raus und klicken Sie auf </a:t>
            </a:r>
            <a:r>
              <a:rPr lang="de-DE" sz="1000" b="1" dirty="0">
                <a:cs typeface="+mn-cs"/>
              </a:rPr>
              <a:t>OK</a:t>
            </a:r>
          </a:p>
          <a:p>
            <a:pPr marL="228600" indent="-228600" eaLnBrk="0" hangingPunct="0">
              <a:buFont typeface="+mj-lt"/>
              <a:buAutoNum type="arabicPeriod"/>
              <a:defRPr/>
            </a:pPr>
            <a:r>
              <a:rPr lang="de-DE" sz="1000" dirty="0">
                <a:cs typeface="+mn-cs"/>
              </a:rPr>
              <a:t>Mit </a:t>
            </a:r>
            <a:r>
              <a:rPr lang="de-DE" sz="1000" b="1" dirty="0">
                <a:cs typeface="+mn-cs"/>
              </a:rPr>
              <a:t>Schließen </a:t>
            </a:r>
            <a:r>
              <a:rPr lang="de-DE" sz="1000" dirty="0">
                <a:cs typeface="+mn-cs"/>
              </a:rPr>
              <a:t>wird das Add-In dauerhaft gespeichert. Sie können es danach jederzeit wieder entfernen</a:t>
            </a:r>
          </a:p>
        </p:txBody>
      </p:sp>
      <p:sp>
        <p:nvSpPr>
          <p:cNvPr id="14"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10" name="Rettangolo 9"/>
          <p:cNvSpPr/>
          <p:nvPr/>
        </p:nvSpPr>
        <p:spPr>
          <a:xfrm>
            <a:off x="287388" y="6227765"/>
            <a:ext cx="2999299"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p:cNvSpPr txBox="1"/>
          <p:nvPr/>
        </p:nvSpPr>
        <p:spPr>
          <a:xfrm>
            <a:off x="785924" y="6328341"/>
            <a:ext cx="3572520" cy="369332"/>
          </a:xfrm>
          <a:prstGeom prst="rect">
            <a:avLst/>
          </a:prstGeom>
          <a:noFill/>
        </p:spPr>
        <p:txBody>
          <a:bodyPr wrap="square" rtlCol="0">
            <a:spAutoFit/>
          </a:bodyPr>
          <a:lstStyle/>
          <a:p>
            <a:r>
              <a:rPr lang="it-IT" sz="900" b="1" dirty="0" err="1">
                <a:solidFill>
                  <a:schemeClr val="tx2"/>
                </a:solidFill>
              </a:rPr>
              <a:t>Lehrstuhl</a:t>
            </a:r>
            <a:r>
              <a:rPr lang="it-IT" sz="900" b="1" dirty="0">
                <a:solidFill>
                  <a:schemeClr val="tx2"/>
                </a:solidFill>
              </a:rPr>
              <a:t> </a:t>
            </a:r>
            <a:r>
              <a:rPr lang="it-IT" sz="900" b="1" dirty="0" err="1">
                <a:solidFill>
                  <a:schemeClr val="tx2"/>
                </a:solidFill>
              </a:rPr>
              <a:t>für</a:t>
            </a:r>
            <a:r>
              <a:rPr lang="it-IT" sz="900" b="1" dirty="0">
                <a:solidFill>
                  <a:schemeClr val="tx2"/>
                </a:solidFill>
              </a:rPr>
              <a:t> </a:t>
            </a:r>
            <a:r>
              <a:rPr lang="it-IT" sz="900" b="1" dirty="0" err="1">
                <a:solidFill>
                  <a:schemeClr val="tx2"/>
                </a:solidFill>
              </a:rPr>
              <a:t>Energieeffizientes</a:t>
            </a:r>
            <a:r>
              <a:rPr lang="it-IT" sz="900" b="1" dirty="0">
                <a:solidFill>
                  <a:schemeClr val="tx2"/>
                </a:solidFill>
              </a:rPr>
              <a:t> </a:t>
            </a:r>
            <a:r>
              <a:rPr lang="it-IT" sz="900" b="1" dirty="0" err="1">
                <a:solidFill>
                  <a:schemeClr val="tx2"/>
                </a:solidFill>
              </a:rPr>
              <a:t>Bauen</a:t>
            </a:r>
            <a:endParaRPr lang="it-IT" sz="900" b="1" dirty="0">
              <a:solidFill>
                <a:schemeClr val="tx2"/>
              </a:solidFill>
            </a:endParaRPr>
          </a:p>
          <a:p>
            <a:r>
              <a:rPr lang="it-IT" sz="900" dirty="0" err="1">
                <a:solidFill>
                  <a:schemeClr val="tx2">
                    <a:lumMod val="40000"/>
                    <a:lumOff val="60000"/>
                  </a:schemeClr>
                </a:solidFill>
              </a:rPr>
              <a:t>Fakultät</a:t>
            </a:r>
            <a:r>
              <a:rPr lang="it-IT" sz="900" dirty="0">
                <a:solidFill>
                  <a:schemeClr val="tx2">
                    <a:lumMod val="40000"/>
                    <a:lumOff val="60000"/>
                  </a:schemeClr>
                </a:solidFill>
              </a:rPr>
              <a:t> </a:t>
            </a:r>
            <a:r>
              <a:rPr lang="it-IT" sz="900" dirty="0" err="1">
                <a:solidFill>
                  <a:schemeClr val="tx2">
                    <a:lumMod val="40000"/>
                    <a:lumOff val="60000"/>
                  </a:schemeClr>
                </a:solidFill>
              </a:rPr>
              <a:t>für</a:t>
            </a:r>
            <a:r>
              <a:rPr lang="it-IT" sz="900" dirty="0">
                <a:solidFill>
                  <a:schemeClr val="tx2">
                    <a:lumMod val="40000"/>
                    <a:lumOff val="60000"/>
                  </a:schemeClr>
                </a:solidFill>
              </a:rPr>
              <a:t> </a:t>
            </a:r>
            <a:r>
              <a:rPr lang="it-IT" sz="900" dirty="0" err="1">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6" name="Immagine 15" descr="e3d logo.jpg"/>
          <p:cNvPicPr>
            <a:picLocks noChangeAspect="1"/>
          </p:cNvPicPr>
          <p:nvPr/>
        </p:nvPicPr>
        <p:blipFill>
          <a:blip r:embed="rId15" cstate="print"/>
          <a:stretch>
            <a:fillRect/>
          </a:stretch>
        </p:blipFill>
        <p:spPr>
          <a:xfrm>
            <a:off x="6323330" y="6328341"/>
            <a:ext cx="785954" cy="359910"/>
          </a:xfrm>
          <a:prstGeom prst="rect">
            <a:avLst/>
          </a:prstGeom>
        </p:spPr>
      </p:pic>
      <p:cxnSp>
        <p:nvCxnSpPr>
          <p:cNvPr id="17" name="Connettore 1 16"/>
          <p:cNvCxnSpPr/>
          <p:nvPr/>
        </p:nvCxnSpPr>
        <p:spPr>
          <a:xfrm rot="10800000">
            <a:off x="-1" y="78579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1 17"/>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8" r:id="rId12"/>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6.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6.xml"/><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288050" y="2487600"/>
            <a:ext cx="8569488" cy="1048977"/>
          </a:xfrm>
        </p:spPr>
        <p:txBody>
          <a:bodyPr/>
          <a:lstStyle/>
          <a:p>
            <a:pPr algn="ctr"/>
            <a:r>
              <a:rPr lang="it-IT" dirty="0" err="1"/>
              <a:t>Anwendungswerkstatt</a:t>
            </a:r>
            <a:br>
              <a:rPr lang="it-IT" dirty="0"/>
            </a:br>
            <a:r>
              <a:rPr lang="it-IT" dirty="0"/>
              <a:t>-</a:t>
            </a:r>
            <a:r>
              <a:rPr lang="de-DE" dirty="0">
                <a:latin typeface="Arial"/>
                <a:cs typeface="Arial"/>
              </a:rPr>
              <a:t>„</a:t>
            </a:r>
            <a:r>
              <a:rPr lang="de-DE" dirty="0"/>
              <a:t>Strukturwandel</a:t>
            </a:r>
            <a:r>
              <a:rPr lang="de-DE" dirty="0">
                <a:latin typeface="Arial"/>
                <a:cs typeface="Arial"/>
              </a:rPr>
              <a:t>‟</a:t>
            </a:r>
            <a:r>
              <a:rPr lang="de-DE" dirty="0"/>
              <a:t>-</a:t>
            </a:r>
            <a:br>
              <a:rPr lang="it-IT" dirty="0"/>
            </a:br>
            <a:endParaRPr lang="it-IT" dirty="0"/>
          </a:p>
        </p:txBody>
      </p:sp>
      <p:sp>
        <p:nvSpPr>
          <p:cNvPr id="3" name="Sottotitolo 2"/>
          <p:cNvSpPr>
            <a:spLocks noGrp="1"/>
          </p:cNvSpPr>
          <p:nvPr>
            <p:ph type="subTitle" idx="1"/>
          </p:nvPr>
        </p:nvSpPr>
        <p:spPr>
          <a:xfrm>
            <a:off x="142796" y="4276165"/>
            <a:ext cx="9002792" cy="1828801"/>
          </a:xfrm>
        </p:spPr>
        <p:txBody>
          <a:bodyPr/>
          <a:lstStyle/>
          <a:p>
            <a:r>
              <a:rPr lang="it-IT" dirty="0" err="1"/>
              <a:t>Shutong</a:t>
            </a:r>
            <a:r>
              <a:rPr lang="it-IT" dirty="0"/>
              <a:t> Li</a:t>
            </a:r>
          </a:p>
          <a:p>
            <a:r>
              <a:rPr lang="it-IT" dirty="0" err="1"/>
              <a:t>Yuhan</a:t>
            </a:r>
            <a:r>
              <a:rPr lang="it-IT" dirty="0"/>
              <a:t> </a:t>
            </a:r>
            <a:r>
              <a:rPr lang="it-IT" dirty="0" err="1"/>
              <a:t>Hu</a:t>
            </a:r>
            <a:endParaRPr lang="it-IT" dirty="0"/>
          </a:p>
          <a:p>
            <a:r>
              <a:rPr lang="it-IT" dirty="0" err="1"/>
              <a:t>Stephan</a:t>
            </a:r>
            <a:r>
              <a:rPr lang="it-IT" dirty="0"/>
              <a:t> </a:t>
            </a:r>
            <a:r>
              <a:rPr lang="it-IT" dirty="0" err="1"/>
              <a:t>Wegewitz</a:t>
            </a:r>
            <a:endParaRPr lang="it-IT" dirty="0"/>
          </a:p>
          <a:p>
            <a:r>
              <a:rPr lang="it-IT" dirty="0" err="1"/>
              <a:t>Evaluna</a:t>
            </a:r>
            <a:r>
              <a:rPr lang="it-IT" dirty="0"/>
              <a:t> </a:t>
            </a:r>
            <a:r>
              <a:rPr lang="it-IT" dirty="0" err="1"/>
              <a:t>Angelini</a:t>
            </a:r>
            <a:endParaRPr lang="it-IT" dirty="0"/>
          </a:p>
          <a:p>
            <a:pPr algn="r"/>
            <a:endParaRPr lang="it-IT" dirty="0"/>
          </a:p>
          <a:p>
            <a:pPr algn="r"/>
            <a:r>
              <a:rPr lang="it-IT" sz="1800" dirty="0" err="1"/>
              <a:t>Aachen</a:t>
            </a:r>
            <a:r>
              <a:rPr lang="it-IT" sz="1800" dirty="0"/>
              <a:t>, 06/11/2018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Konzept für klimatisierten Arbeitsbereich</a:t>
            </a:r>
          </a:p>
        </p:txBody>
      </p:sp>
      <p:sp>
        <p:nvSpPr>
          <p:cNvPr id="3" name="Inhaltsplatzhalter 2">
            <a:extLst>
              <a:ext uri="{FF2B5EF4-FFF2-40B4-BE49-F238E27FC236}">
                <a16:creationId xmlns:a16="http://schemas.microsoft.com/office/drawing/2014/main" id="{FF287C42-14E8-481A-AC9B-A5F603BACFDE}"/>
              </a:ext>
            </a:extLst>
          </p:cNvPr>
          <p:cNvSpPr>
            <a:spLocks noGrp="1"/>
          </p:cNvSpPr>
          <p:nvPr>
            <p:ph idx="1"/>
          </p:nvPr>
        </p:nvSpPr>
        <p:spPr>
          <a:xfrm>
            <a:off x="615312" y="1519518"/>
            <a:ext cx="7888070" cy="3402106"/>
          </a:xfrm>
        </p:spPr>
        <p:txBody>
          <a:bodyPr/>
          <a:lstStyle/>
          <a:p>
            <a:pPr marL="0" lvl="0" indent="0">
              <a:buNone/>
            </a:pPr>
            <a:r>
              <a:rPr lang="de-DE" sz="2400" dirty="0" err="1"/>
              <a:t>Kühlfall</a:t>
            </a:r>
            <a:endParaRPr lang="de-DE" sz="2400" dirty="0"/>
          </a:p>
          <a:p>
            <a:pPr marL="0" indent="0">
              <a:buNone/>
            </a:pPr>
            <a:endParaRPr lang="de-DE" sz="2400" dirty="0"/>
          </a:p>
          <a:p>
            <a:pPr marL="0" indent="0"/>
            <a:r>
              <a:rPr lang="de-DE" sz="2000" dirty="0"/>
              <a:t>Personalisierte </a:t>
            </a:r>
            <a:r>
              <a:rPr lang="de-DE" sz="2000" dirty="0" err="1"/>
              <a:t>Luftdüse</a:t>
            </a:r>
            <a:r>
              <a:rPr lang="de-DE" sz="2000" dirty="0"/>
              <a:t>/Ventilator</a:t>
            </a:r>
          </a:p>
          <a:p>
            <a:pPr marL="0" indent="0">
              <a:buNone/>
            </a:pPr>
            <a:endParaRPr lang="de-DE" sz="2000" dirty="0"/>
          </a:p>
          <a:p>
            <a:pPr marL="0" indent="0">
              <a:buNone/>
            </a:pPr>
            <a:endParaRPr lang="de-DE" sz="2000" dirty="0"/>
          </a:p>
          <a:p>
            <a:pPr marL="0" indent="0">
              <a:buNone/>
            </a:pPr>
            <a:endParaRPr lang="de-DE" sz="2000" dirty="0"/>
          </a:p>
          <a:p>
            <a:pPr marL="0" indent="0">
              <a:buNone/>
            </a:pPr>
            <a:endParaRPr lang="de-DE" sz="2000" dirty="0"/>
          </a:p>
          <a:p>
            <a:pPr marL="0" lvl="0" indent="0">
              <a:buNone/>
              <a:defRPr/>
            </a:pPr>
            <a:endParaRPr lang="de-DE" sz="2000" dirty="0"/>
          </a:p>
          <a:p>
            <a:pPr marL="0" indent="0">
              <a:buNone/>
            </a:pPr>
            <a:endParaRPr lang="de-DE" dirty="0"/>
          </a:p>
        </p:txBody>
      </p:sp>
      <p:sp>
        <p:nvSpPr>
          <p:cNvPr id="7" name="Segnaposto numero diapositiva 5"/>
          <p:cNvSpPr txBox="1">
            <a:spLocks/>
          </p:cNvSpPr>
          <p:nvPr/>
        </p:nvSpPr>
        <p:spPr>
          <a:xfrm>
            <a:off x="0" y="6316010"/>
            <a:ext cx="457200"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Grafik 3">
            <a:extLst>
              <a:ext uri="{FF2B5EF4-FFF2-40B4-BE49-F238E27FC236}">
                <a16:creationId xmlns:a16="http://schemas.microsoft.com/office/drawing/2014/main" id="{98110561-7AFE-4E1A-A5E3-AF37DEEB3B17}"/>
              </a:ext>
            </a:extLst>
          </p:cNvPr>
          <p:cNvPicPr>
            <a:picLocks noChangeAspect="1"/>
          </p:cNvPicPr>
          <p:nvPr/>
        </p:nvPicPr>
        <p:blipFill rotWithShape="1">
          <a:blip r:embed="rId2" cstate="print"/>
          <a:srcRect l="18689" t="27749" r="38696" b="14572"/>
          <a:stretch/>
        </p:blipFill>
        <p:spPr>
          <a:xfrm>
            <a:off x="4837137" y="2199860"/>
            <a:ext cx="3339543" cy="3387734"/>
          </a:xfrm>
          <a:prstGeom prst="rect">
            <a:avLst/>
          </a:prstGeom>
        </p:spPr>
      </p:pic>
      <p:sp>
        <p:nvSpPr>
          <p:cNvPr id="6" name="Ellipse 4">
            <a:extLst>
              <a:ext uri="{FF2B5EF4-FFF2-40B4-BE49-F238E27FC236}">
                <a16:creationId xmlns:a16="http://schemas.microsoft.com/office/drawing/2014/main" id="{75CF8F8A-8073-41CF-ADAD-881A2A5C367B}"/>
              </a:ext>
            </a:extLst>
          </p:cNvPr>
          <p:cNvSpPr/>
          <p:nvPr/>
        </p:nvSpPr>
        <p:spPr>
          <a:xfrm>
            <a:off x="5898179" y="2064923"/>
            <a:ext cx="513673" cy="1250942"/>
          </a:xfrm>
          <a:prstGeom prst="ellipse">
            <a:avLst/>
          </a:prstGeom>
          <a:solidFill>
            <a:srgbClr val="00B0F0">
              <a:alpha val="1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03537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Konzept für klimatisierten Arbeitsbereich</a:t>
            </a:r>
          </a:p>
        </p:txBody>
      </p:sp>
      <p:sp>
        <p:nvSpPr>
          <p:cNvPr id="3" name="Inhaltsplatzhalter 2">
            <a:extLst>
              <a:ext uri="{FF2B5EF4-FFF2-40B4-BE49-F238E27FC236}">
                <a16:creationId xmlns:a16="http://schemas.microsoft.com/office/drawing/2014/main" id="{FF287C42-14E8-481A-AC9B-A5F603BACFDE}"/>
              </a:ext>
            </a:extLst>
          </p:cNvPr>
          <p:cNvSpPr>
            <a:spLocks noGrp="1"/>
          </p:cNvSpPr>
          <p:nvPr>
            <p:ph idx="1"/>
          </p:nvPr>
        </p:nvSpPr>
        <p:spPr>
          <a:xfrm>
            <a:off x="615312" y="1519518"/>
            <a:ext cx="7888070" cy="3402106"/>
          </a:xfrm>
        </p:spPr>
        <p:txBody>
          <a:bodyPr/>
          <a:lstStyle/>
          <a:p>
            <a:pPr marL="0" lvl="0" indent="0">
              <a:buNone/>
            </a:pPr>
            <a:r>
              <a:rPr lang="de-DE" sz="2400" dirty="0" err="1"/>
              <a:t>Kühlfall</a:t>
            </a:r>
            <a:endParaRPr lang="de-DE" sz="2400" dirty="0"/>
          </a:p>
          <a:p>
            <a:pPr marL="0" indent="0">
              <a:buNone/>
            </a:pPr>
            <a:endParaRPr lang="de-DE" sz="2400" dirty="0"/>
          </a:p>
          <a:p>
            <a:pPr marL="0" indent="0"/>
            <a:r>
              <a:rPr lang="de-DE" sz="2000" dirty="0"/>
              <a:t>Personalisierte </a:t>
            </a:r>
            <a:r>
              <a:rPr lang="de-DE" sz="2000" dirty="0" err="1"/>
              <a:t>Luftdüse</a:t>
            </a:r>
            <a:r>
              <a:rPr lang="de-DE" sz="2000" dirty="0"/>
              <a:t>/Ventilator</a:t>
            </a:r>
          </a:p>
          <a:p>
            <a:pPr marL="0" indent="0">
              <a:buNone/>
            </a:pPr>
            <a:endParaRPr lang="de-DE" sz="2000" dirty="0"/>
          </a:p>
          <a:p>
            <a:pPr marL="0" indent="0">
              <a:buNone/>
            </a:pPr>
            <a:endParaRPr lang="de-DE" sz="2000" dirty="0"/>
          </a:p>
          <a:p>
            <a:pPr marL="0" indent="0">
              <a:buNone/>
            </a:pPr>
            <a:endParaRPr lang="de-DE" sz="2000" dirty="0"/>
          </a:p>
          <a:p>
            <a:pPr marL="0" indent="0">
              <a:buNone/>
            </a:pPr>
            <a:endParaRPr lang="de-DE" sz="2000" dirty="0"/>
          </a:p>
          <a:p>
            <a:pPr marL="0" lvl="0" indent="0">
              <a:buNone/>
              <a:defRPr/>
            </a:pPr>
            <a:endParaRPr lang="de-DE" sz="2000" dirty="0"/>
          </a:p>
          <a:p>
            <a:pPr marL="0" indent="0">
              <a:buNone/>
            </a:pPr>
            <a:endParaRPr lang="de-DE" dirty="0"/>
          </a:p>
        </p:txBody>
      </p:sp>
      <p:sp>
        <p:nvSpPr>
          <p:cNvPr id="7" name="Segnaposto numero diapositiva 5"/>
          <p:cNvSpPr txBox="1">
            <a:spLocks/>
          </p:cNvSpPr>
          <p:nvPr/>
        </p:nvSpPr>
        <p:spPr>
          <a:xfrm>
            <a:off x="0" y="6316010"/>
            <a:ext cx="457200"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Grafik 6">
            <a:extLst>
              <a:ext uri="{FF2B5EF4-FFF2-40B4-BE49-F238E27FC236}">
                <a16:creationId xmlns:a16="http://schemas.microsoft.com/office/drawing/2014/main" id="{9F0E8E8B-3A74-4D0C-B617-B15CBEEC0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1315" y="2947938"/>
            <a:ext cx="3535267" cy="3102673"/>
          </a:xfrm>
          <a:prstGeom prst="rect">
            <a:avLst/>
          </a:prstGeom>
        </p:spPr>
      </p:pic>
    </p:spTree>
    <p:extLst>
      <p:ext uri="{BB962C8B-B14F-4D97-AF65-F5344CB8AC3E}">
        <p14:creationId xmlns:p14="http://schemas.microsoft.com/office/powerpoint/2010/main" val="2803537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Prozess: Heiz- und </a:t>
            </a:r>
            <a:r>
              <a:rPr lang="de-DE" sz="3600" dirty="0" err="1">
                <a:solidFill>
                  <a:schemeClr val="tx2"/>
                </a:solidFill>
              </a:rPr>
              <a:t>Kühlfall</a:t>
            </a:r>
            <a:endParaRPr lang="de-DE" sz="3600" dirty="0">
              <a:solidFill>
                <a:schemeClr val="tx2"/>
              </a:solidFill>
            </a:endParaRPr>
          </a:p>
        </p:txBody>
      </p:sp>
      <p:sp>
        <p:nvSpPr>
          <p:cNvPr id="3" name="Inhaltsplatzhalter 2">
            <a:extLst>
              <a:ext uri="{FF2B5EF4-FFF2-40B4-BE49-F238E27FC236}">
                <a16:creationId xmlns:a16="http://schemas.microsoft.com/office/drawing/2014/main" id="{FF287C42-14E8-481A-AC9B-A5F603BACFDE}"/>
              </a:ext>
            </a:extLst>
          </p:cNvPr>
          <p:cNvSpPr>
            <a:spLocks noGrp="1"/>
          </p:cNvSpPr>
          <p:nvPr>
            <p:ph idx="1"/>
          </p:nvPr>
        </p:nvSpPr>
        <p:spPr>
          <a:xfrm>
            <a:off x="615312" y="1519518"/>
            <a:ext cx="7888070" cy="3402106"/>
          </a:xfrm>
        </p:spPr>
        <p:txBody>
          <a:bodyPr/>
          <a:lstStyle/>
          <a:p>
            <a:pPr marL="0" indent="0">
              <a:buNone/>
            </a:pPr>
            <a:endParaRPr lang="de-DE" sz="2000" dirty="0"/>
          </a:p>
          <a:p>
            <a:pPr marL="0" indent="0">
              <a:buNone/>
            </a:pPr>
            <a:endParaRPr lang="de-DE" sz="2000" dirty="0"/>
          </a:p>
          <a:p>
            <a:pPr marL="0" indent="0">
              <a:buNone/>
            </a:pPr>
            <a:endParaRPr lang="de-DE" sz="2000" dirty="0"/>
          </a:p>
          <a:p>
            <a:pPr marL="0" indent="0">
              <a:buNone/>
            </a:pPr>
            <a:endParaRPr lang="de-DE" sz="2000" dirty="0"/>
          </a:p>
          <a:p>
            <a:pPr marL="0" lvl="0" indent="0">
              <a:buNone/>
              <a:defRPr/>
            </a:pPr>
            <a:endParaRPr lang="de-DE" sz="2000" dirty="0"/>
          </a:p>
          <a:p>
            <a:pPr marL="0" indent="0">
              <a:buNone/>
            </a:pPr>
            <a:endParaRPr lang="de-DE" dirty="0"/>
          </a:p>
        </p:txBody>
      </p:sp>
      <p:sp>
        <p:nvSpPr>
          <p:cNvPr id="7" name="Segnaposto numero diapositiva 5"/>
          <p:cNvSpPr txBox="1">
            <a:spLocks/>
          </p:cNvSpPr>
          <p:nvPr/>
        </p:nvSpPr>
        <p:spPr>
          <a:xfrm>
            <a:off x="0" y="6316010"/>
            <a:ext cx="457200"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Inhaltsplatzhalter 2">
            <a:extLst>
              <a:ext uri="{FF2B5EF4-FFF2-40B4-BE49-F238E27FC236}">
                <a16:creationId xmlns:a16="http://schemas.microsoft.com/office/drawing/2014/main" id="{39392CE9-0047-4D15-84E0-9EE275B8FE1E}"/>
              </a:ext>
            </a:extLst>
          </p:cNvPr>
          <p:cNvSpPr txBox="1">
            <a:spLocks/>
          </p:cNvSpPr>
          <p:nvPr/>
        </p:nvSpPr>
        <p:spPr>
          <a:xfrm>
            <a:off x="615312" y="1274296"/>
            <a:ext cx="7888070" cy="4351338"/>
          </a:xfrm>
          <a:prstGeom prst="rect">
            <a:avLst/>
          </a:prstGeom>
        </p:spPr>
        <p:txBody>
          <a:bodyPr/>
          <a:lstStyle/>
          <a:p>
            <a:pPr marL="514350" marR="0" lvl="0" indent="-514350" algn="l" defTabSz="215900" rtl="0" eaLnBrk="1" fontAlgn="base" latinLnBrk="0" hangingPunct="1">
              <a:lnSpc>
                <a:spcPct val="250000"/>
              </a:lnSpc>
              <a:spcBef>
                <a:spcPct val="0"/>
              </a:spcBef>
              <a:spcAft>
                <a:spcPct val="0"/>
              </a:spcAft>
              <a:buClr>
                <a:schemeClr val="tx2"/>
              </a:buClr>
              <a:buSzTx/>
              <a:buFont typeface="+mj-lt"/>
              <a:buAutoNum type="arabicPeriod"/>
              <a:tabLst>
                <a:tab pos="215900" algn="l"/>
              </a:tabLst>
              <a:defRPr/>
            </a:pPr>
            <a:r>
              <a:rPr kumimoji="0" lang="de-DE"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Thermale Anpassung an den Raum</a:t>
            </a:r>
          </a:p>
          <a:p>
            <a:pPr marL="514350" marR="0" lvl="0" indent="-514350" algn="l" defTabSz="215900" rtl="0" eaLnBrk="1" fontAlgn="base" latinLnBrk="0" hangingPunct="1">
              <a:lnSpc>
                <a:spcPct val="250000"/>
              </a:lnSpc>
              <a:spcBef>
                <a:spcPct val="0"/>
              </a:spcBef>
              <a:spcAft>
                <a:spcPct val="0"/>
              </a:spcAft>
              <a:buClr>
                <a:schemeClr val="tx2"/>
              </a:buClr>
              <a:buSzTx/>
              <a:buFont typeface="+mj-lt"/>
              <a:buAutoNum type="arabicPeriod"/>
              <a:tabLst>
                <a:tab pos="215900" algn="l"/>
              </a:tabLst>
              <a:defRPr/>
            </a:pPr>
            <a:r>
              <a:rPr kumimoji="0" lang="de-DE"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Experiment (1. Phase)</a:t>
            </a:r>
          </a:p>
          <a:p>
            <a:pPr marL="514350" marR="0" lvl="0" indent="-514350" algn="l" defTabSz="215900" rtl="0" eaLnBrk="1" fontAlgn="base" latinLnBrk="0" hangingPunct="1">
              <a:lnSpc>
                <a:spcPct val="250000"/>
              </a:lnSpc>
              <a:spcBef>
                <a:spcPct val="0"/>
              </a:spcBef>
              <a:spcAft>
                <a:spcPct val="0"/>
              </a:spcAft>
              <a:buClr>
                <a:schemeClr val="tx2"/>
              </a:buClr>
              <a:buSzTx/>
              <a:buFont typeface="+mj-lt"/>
              <a:buAutoNum type="arabicPeriod"/>
              <a:tabLst>
                <a:tab pos="215900" algn="l"/>
              </a:tabLst>
              <a:defRPr/>
            </a:pPr>
            <a:r>
              <a:rPr kumimoji="0" lang="de-DE"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Pause </a:t>
            </a:r>
          </a:p>
          <a:p>
            <a:pPr marL="514350" marR="0" lvl="0" indent="-514350" algn="l" defTabSz="215900" rtl="0" eaLnBrk="1" fontAlgn="base" latinLnBrk="0" hangingPunct="1">
              <a:lnSpc>
                <a:spcPct val="250000"/>
              </a:lnSpc>
              <a:spcBef>
                <a:spcPct val="0"/>
              </a:spcBef>
              <a:spcAft>
                <a:spcPct val="0"/>
              </a:spcAft>
              <a:buClr>
                <a:schemeClr val="tx2"/>
              </a:buClr>
              <a:buSzTx/>
              <a:buFont typeface="+mj-lt"/>
              <a:buAutoNum type="arabicPeriod"/>
              <a:tabLst>
                <a:tab pos="215900" algn="l"/>
              </a:tabLst>
              <a:defRPr/>
            </a:pPr>
            <a:r>
              <a:rPr kumimoji="0" lang="de-DE"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Experiment (2. Phase)</a:t>
            </a:r>
          </a:p>
          <a:p>
            <a:pPr marL="514350" marR="0" lvl="0" indent="-514350" algn="l" defTabSz="215900" rtl="0" eaLnBrk="1" fontAlgn="base" latinLnBrk="0" hangingPunct="1">
              <a:lnSpc>
                <a:spcPct val="250000"/>
              </a:lnSpc>
              <a:spcBef>
                <a:spcPct val="0"/>
              </a:spcBef>
              <a:spcAft>
                <a:spcPct val="0"/>
              </a:spcAft>
              <a:buClr>
                <a:schemeClr val="tx2"/>
              </a:buClr>
              <a:buSzTx/>
              <a:buFont typeface="+mj-lt"/>
              <a:buAutoNum type="arabicPeriod"/>
              <a:tabLst>
                <a:tab pos="215900" algn="l"/>
              </a:tabLst>
              <a:defRPr/>
            </a:pPr>
            <a:r>
              <a:rPr kumimoji="0" lang="de-DE"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Ende</a:t>
            </a:r>
          </a:p>
          <a:p>
            <a:pPr marL="514350" marR="0" lvl="0" indent="-514350" algn="l" defTabSz="215900" rtl="0" eaLnBrk="1" fontAlgn="base" latinLnBrk="0" hangingPunct="1">
              <a:lnSpc>
                <a:spcPct val="100000"/>
              </a:lnSpc>
              <a:spcBef>
                <a:spcPct val="0"/>
              </a:spcBef>
              <a:spcAft>
                <a:spcPct val="0"/>
              </a:spcAft>
              <a:buClr>
                <a:schemeClr val="tx2"/>
              </a:buClr>
              <a:buSzTx/>
              <a:buFont typeface="+mj-lt"/>
              <a:buAutoNum type="arabicPeriod"/>
              <a:tabLst>
                <a:tab pos="215900" algn="l"/>
              </a:tabLst>
              <a:defRPr/>
            </a:pPr>
            <a:endParaRPr kumimoji="0" lang="de-DE"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03537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Regelung</a:t>
            </a:r>
          </a:p>
        </p:txBody>
      </p:sp>
      <p:sp>
        <p:nvSpPr>
          <p:cNvPr id="3" name="Inhaltsplatzhalter 2">
            <a:extLst>
              <a:ext uri="{FF2B5EF4-FFF2-40B4-BE49-F238E27FC236}">
                <a16:creationId xmlns:a16="http://schemas.microsoft.com/office/drawing/2014/main" id="{FF287C42-14E8-481A-AC9B-A5F603BACFDE}"/>
              </a:ext>
            </a:extLst>
          </p:cNvPr>
          <p:cNvSpPr>
            <a:spLocks noGrp="1"/>
          </p:cNvSpPr>
          <p:nvPr>
            <p:ph idx="1"/>
          </p:nvPr>
        </p:nvSpPr>
        <p:spPr>
          <a:xfrm>
            <a:off x="615312" y="1519518"/>
            <a:ext cx="7888070" cy="3402106"/>
          </a:xfrm>
        </p:spPr>
        <p:txBody>
          <a:bodyPr/>
          <a:lstStyle/>
          <a:p>
            <a:pPr marL="0" indent="0">
              <a:buNone/>
            </a:pPr>
            <a:endParaRPr lang="de-DE" sz="2000" dirty="0"/>
          </a:p>
          <a:p>
            <a:pPr marL="0" indent="0">
              <a:buNone/>
            </a:pPr>
            <a:endParaRPr lang="de-DE" sz="2000" dirty="0"/>
          </a:p>
          <a:p>
            <a:pPr marL="0" indent="0">
              <a:buNone/>
            </a:pPr>
            <a:endParaRPr lang="de-DE" sz="2000" dirty="0"/>
          </a:p>
          <a:p>
            <a:pPr marL="0" indent="0">
              <a:buNone/>
            </a:pPr>
            <a:endParaRPr lang="de-DE" sz="2000" dirty="0"/>
          </a:p>
          <a:p>
            <a:pPr marL="0" lvl="0" indent="0">
              <a:buNone/>
              <a:defRPr/>
            </a:pPr>
            <a:endParaRPr lang="de-DE" sz="2000" dirty="0"/>
          </a:p>
          <a:p>
            <a:pPr marL="0" indent="0">
              <a:buNone/>
            </a:pPr>
            <a:endParaRPr lang="de-DE" dirty="0"/>
          </a:p>
        </p:txBody>
      </p:sp>
      <p:sp>
        <p:nvSpPr>
          <p:cNvPr id="7" name="Segnaposto numero diapositiva 5"/>
          <p:cNvSpPr txBox="1">
            <a:spLocks/>
          </p:cNvSpPr>
          <p:nvPr/>
        </p:nvSpPr>
        <p:spPr>
          <a:xfrm>
            <a:off x="0" y="6316010"/>
            <a:ext cx="457200"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Inhaltsplatzhalter 2">
            <a:extLst>
              <a:ext uri="{FF2B5EF4-FFF2-40B4-BE49-F238E27FC236}">
                <a16:creationId xmlns:a16="http://schemas.microsoft.com/office/drawing/2014/main" id="{39392CE9-0047-4D15-84E0-9EE275B8FE1E}"/>
              </a:ext>
            </a:extLst>
          </p:cNvPr>
          <p:cNvSpPr txBox="1">
            <a:spLocks/>
          </p:cNvSpPr>
          <p:nvPr/>
        </p:nvSpPr>
        <p:spPr>
          <a:xfrm>
            <a:off x="628759" y="1361799"/>
            <a:ext cx="7888070" cy="4084260"/>
          </a:xfrm>
          <a:prstGeom prst="rect">
            <a:avLst/>
          </a:prstGeom>
        </p:spPr>
        <p:txBody>
          <a:bodyPr>
            <a:noAutofit/>
          </a:bodyPr>
          <a:lstStyle/>
          <a:p>
            <a:pPr marL="215900" marR="0" lvl="0" indent="-215900" algn="l" defTabSz="215900" rtl="0" eaLnBrk="1" fontAlgn="base" latinLnBrk="0" hangingPunct="1">
              <a:spcBef>
                <a:spcPct val="0"/>
              </a:spcBef>
              <a:spcAft>
                <a:spcPct val="0"/>
              </a:spcAft>
              <a:buClr>
                <a:schemeClr val="tx2"/>
              </a:buClr>
              <a:buSzTx/>
              <a:buFont typeface="Arial" pitchFamily="34" charset="0"/>
              <a:buChar char="•"/>
              <a:tabLst>
                <a:tab pos="215900" algn="l"/>
              </a:tabLst>
              <a:defRPr/>
            </a:pPr>
            <a:r>
              <a:rPr kumimoji="0" lang="de-DE"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Soll durch Nutzer direkt erfolgen</a:t>
            </a:r>
          </a:p>
          <a:p>
            <a:pPr marL="215900" marR="0" lvl="0" indent="-215900" algn="l" defTabSz="215900" rtl="0" eaLnBrk="1" fontAlgn="base" latinLnBrk="0" hangingPunct="1">
              <a:spcBef>
                <a:spcPct val="0"/>
              </a:spcBef>
              <a:spcAft>
                <a:spcPct val="0"/>
              </a:spcAft>
              <a:buClr>
                <a:schemeClr val="tx2"/>
              </a:buClr>
              <a:buSzTx/>
              <a:buFont typeface="Arial" pitchFamily="34" charset="0"/>
              <a:buChar char="•"/>
              <a:tabLst>
                <a:tab pos="215900" algn="l"/>
              </a:tabLst>
              <a:defRPr/>
            </a:pPr>
            <a:endParaRPr kumimoji="0" lang="de-DE"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15900" marR="0" lvl="0" indent="-215900" algn="l" defTabSz="215900" rtl="0" eaLnBrk="1" fontAlgn="base" latinLnBrk="0" hangingPunct="1">
              <a:spcBef>
                <a:spcPct val="0"/>
              </a:spcBef>
              <a:spcAft>
                <a:spcPct val="0"/>
              </a:spcAft>
              <a:buClr>
                <a:schemeClr val="tx2"/>
              </a:buClr>
              <a:buSzTx/>
              <a:buFont typeface="Arial" pitchFamily="34" charset="0"/>
              <a:buChar char="•"/>
              <a:tabLst>
                <a:tab pos="215900" algn="l"/>
              </a:tabLst>
              <a:defRPr/>
            </a:pPr>
            <a:endParaRPr kumimoji="0" lang="de-DE"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15900" marR="0" lvl="0" indent="-215900" algn="l" defTabSz="215900" rtl="0" eaLnBrk="1" fontAlgn="base" latinLnBrk="0" hangingPunct="1">
              <a:spcBef>
                <a:spcPct val="0"/>
              </a:spcBef>
              <a:spcAft>
                <a:spcPct val="0"/>
              </a:spcAft>
              <a:buClr>
                <a:schemeClr val="tx2"/>
              </a:buClr>
              <a:buSzTx/>
              <a:buFont typeface="Arial" pitchFamily="34" charset="0"/>
              <a:buChar char="•"/>
              <a:tabLst>
                <a:tab pos="215900" algn="l"/>
              </a:tabLst>
              <a:defRPr/>
            </a:pPr>
            <a:r>
              <a:rPr kumimoji="0" lang="de-DE"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Mithilfe eines Thermostats soll Heizflächen geregelt werden</a:t>
            </a:r>
          </a:p>
          <a:p>
            <a:pPr marL="215900" marR="0" lvl="0" indent="-215900" algn="l" defTabSz="215900" rtl="0" eaLnBrk="1" fontAlgn="base" latinLnBrk="0" hangingPunct="1">
              <a:spcBef>
                <a:spcPct val="0"/>
              </a:spcBef>
              <a:spcAft>
                <a:spcPct val="0"/>
              </a:spcAft>
              <a:buClr>
                <a:schemeClr val="tx2"/>
              </a:buClr>
              <a:buSzTx/>
              <a:buFont typeface="Arial" pitchFamily="34" charset="0"/>
              <a:buChar char="•"/>
              <a:tabLst>
                <a:tab pos="215900" algn="l"/>
              </a:tabLst>
              <a:defRPr/>
            </a:pPr>
            <a:endParaRPr lang="de-DE" sz="2400" dirty="0">
              <a:latin typeface="Arial" panose="020B0604020202020204" pitchFamily="34" charset="0"/>
              <a:cs typeface="Arial" panose="020B0604020202020204" pitchFamily="34" charset="0"/>
            </a:endParaRPr>
          </a:p>
          <a:p>
            <a:pPr marL="215900" marR="0" lvl="0" indent="-215900" algn="l" defTabSz="215900" rtl="0" eaLnBrk="1" fontAlgn="base" latinLnBrk="0" hangingPunct="1">
              <a:spcBef>
                <a:spcPct val="0"/>
              </a:spcBef>
              <a:spcAft>
                <a:spcPct val="0"/>
              </a:spcAft>
              <a:buClr>
                <a:schemeClr val="tx2"/>
              </a:buClr>
              <a:buSzTx/>
              <a:buFont typeface="Arial" pitchFamily="34" charset="0"/>
              <a:buChar char="•"/>
              <a:tabLst>
                <a:tab pos="215900" algn="l"/>
              </a:tabLst>
              <a:defRPr/>
            </a:pPr>
            <a:endParaRPr kumimoji="0" lang="de-DE"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15900" marR="0" lvl="0" indent="-215900" algn="l" defTabSz="215900" rtl="0" eaLnBrk="1" fontAlgn="base" latinLnBrk="0" hangingPunct="1">
              <a:spcBef>
                <a:spcPct val="0"/>
              </a:spcBef>
              <a:spcAft>
                <a:spcPct val="0"/>
              </a:spcAft>
              <a:buClr>
                <a:schemeClr val="tx2"/>
              </a:buClr>
              <a:buSzTx/>
              <a:buFont typeface="Arial" pitchFamily="34" charset="0"/>
              <a:buChar char="•"/>
              <a:tabLst>
                <a:tab pos="215900" algn="l"/>
              </a:tabLst>
              <a:defRPr/>
            </a:pPr>
            <a:r>
              <a:rPr kumimoji="0" lang="de-DE"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Der Volumenstrom der </a:t>
            </a:r>
            <a:r>
              <a:rPr kumimoji="0" lang="de-DE" sz="24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Luftdüse</a:t>
            </a:r>
            <a:r>
              <a:rPr kumimoji="0" lang="de-DE"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soll über Drehregler eingestellt werden </a:t>
            </a:r>
          </a:p>
        </p:txBody>
      </p:sp>
    </p:spTree>
    <p:extLst>
      <p:ext uri="{BB962C8B-B14F-4D97-AF65-F5344CB8AC3E}">
        <p14:creationId xmlns:p14="http://schemas.microsoft.com/office/powerpoint/2010/main" val="2803537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Gemessene Größe</a:t>
            </a:r>
          </a:p>
        </p:txBody>
      </p:sp>
      <p:sp>
        <p:nvSpPr>
          <p:cNvPr id="3" name="Inhaltsplatzhalter 2">
            <a:extLst>
              <a:ext uri="{FF2B5EF4-FFF2-40B4-BE49-F238E27FC236}">
                <a16:creationId xmlns:a16="http://schemas.microsoft.com/office/drawing/2014/main" id="{FF287C42-14E8-481A-AC9B-A5F603BACFDE}"/>
              </a:ext>
            </a:extLst>
          </p:cNvPr>
          <p:cNvSpPr>
            <a:spLocks noGrp="1"/>
          </p:cNvSpPr>
          <p:nvPr>
            <p:ph idx="1"/>
          </p:nvPr>
        </p:nvSpPr>
        <p:spPr>
          <a:xfrm>
            <a:off x="615312" y="1519518"/>
            <a:ext cx="7888070" cy="3402106"/>
          </a:xfrm>
        </p:spPr>
        <p:txBody>
          <a:bodyPr/>
          <a:lstStyle/>
          <a:p>
            <a:pPr marL="0" indent="0">
              <a:buNone/>
            </a:pPr>
            <a:endParaRPr lang="de-DE" sz="2000" dirty="0"/>
          </a:p>
          <a:p>
            <a:pPr marL="0" indent="0">
              <a:buNone/>
            </a:pPr>
            <a:endParaRPr lang="de-DE" sz="2000" dirty="0"/>
          </a:p>
          <a:p>
            <a:pPr marL="0" indent="0">
              <a:buNone/>
            </a:pPr>
            <a:endParaRPr lang="de-DE" sz="2000" dirty="0"/>
          </a:p>
          <a:p>
            <a:pPr marL="0" indent="0">
              <a:buNone/>
            </a:pPr>
            <a:endParaRPr lang="de-DE" sz="2000" dirty="0"/>
          </a:p>
          <a:p>
            <a:pPr marL="0" lvl="0" indent="0">
              <a:buNone/>
              <a:defRPr/>
            </a:pPr>
            <a:endParaRPr lang="de-DE" sz="2000" dirty="0"/>
          </a:p>
          <a:p>
            <a:pPr marL="0" indent="0">
              <a:buNone/>
            </a:pPr>
            <a:endParaRPr lang="de-DE" dirty="0"/>
          </a:p>
        </p:txBody>
      </p:sp>
      <p:sp>
        <p:nvSpPr>
          <p:cNvPr id="7" name="Segnaposto numero diapositiva 5"/>
          <p:cNvSpPr txBox="1">
            <a:spLocks/>
          </p:cNvSpPr>
          <p:nvPr/>
        </p:nvSpPr>
        <p:spPr>
          <a:xfrm>
            <a:off x="0" y="6316010"/>
            <a:ext cx="457200"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Inhaltsplatzhalter 2">
            <a:extLst>
              <a:ext uri="{FF2B5EF4-FFF2-40B4-BE49-F238E27FC236}">
                <a16:creationId xmlns:a16="http://schemas.microsoft.com/office/drawing/2014/main" id="{39392CE9-0047-4D15-84E0-9EE275B8FE1E}"/>
              </a:ext>
            </a:extLst>
          </p:cNvPr>
          <p:cNvSpPr txBox="1">
            <a:spLocks/>
          </p:cNvSpPr>
          <p:nvPr/>
        </p:nvSpPr>
        <p:spPr>
          <a:xfrm>
            <a:off x="628759" y="1361798"/>
            <a:ext cx="7888070" cy="4353201"/>
          </a:xfrm>
          <a:prstGeom prst="rect">
            <a:avLst/>
          </a:prstGeom>
        </p:spPr>
        <p:txBody>
          <a:bodyPr>
            <a:noAutofit/>
          </a:bodyPr>
          <a:lstStyle/>
          <a:p>
            <a:pPr marL="215900" indent="-215900" defTabSz="215900" fontAlgn="base">
              <a:spcBef>
                <a:spcPct val="0"/>
              </a:spcBef>
              <a:spcAft>
                <a:spcPct val="0"/>
              </a:spcAft>
              <a:buClr>
                <a:schemeClr val="tx2"/>
              </a:buClr>
              <a:buFont typeface="Arial" pitchFamily="34" charset="0"/>
              <a:buChar char="•"/>
              <a:tabLst>
                <a:tab pos="215900" algn="l"/>
              </a:tabLst>
            </a:pPr>
            <a:r>
              <a:rPr lang="de-DE" sz="2400" dirty="0"/>
              <a:t>PMV/PPD</a:t>
            </a:r>
          </a:p>
          <a:p>
            <a:pPr marL="215900" marR="0" lvl="0" indent="-215900" algn="l" defTabSz="215900" rtl="0" eaLnBrk="1" fontAlgn="base" latinLnBrk="0" hangingPunct="1">
              <a:spcBef>
                <a:spcPct val="0"/>
              </a:spcBef>
              <a:spcAft>
                <a:spcPct val="0"/>
              </a:spcAft>
              <a:buClr>
                <a:schemeClr val="tx2"/>
              </a:buClr>
              <a:buSzTx/>
              <a:tabLst>
                <a:tab pos="215900" algn="l"/>
              </a:tabLst>
              <a:defRPr/>
            </a:pPr>
            <a:endParaRPr kumimoji="0" lang="de-DE"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15900" lvl="0" indent="-215900" defTabSz="215900" fontAlgn="base">
              <a:spcBef>
                <a:spcPct val="0"/>
              </a:spcBef>
              <a:spcAft>
                <a:spcPct val="0"/>
              </a:spcAft>
              <a:buClr>
                <a:schemeClr val="tx2"/>
              </a:buClr>
              <a:buFont typeface="Arial" pitchFamily="34" charset="0"/>
              <a:buChar char="•"/>
              <a:tabLst>
                <a:tab pos="215900" algn="l"/>
              </a:tabLst>
            </a:pPr>
            <a:r>
              <a:rPr lang="de-DE" sz="2400" dirty="0"/>
              <a:t>Raumparameter (Raumtemperatur, Luftfeuchtigkeit, Luftgeschwindigkeit)</a:t>
            </a:r>
            <a:endParaRPr kumimoji="0" lang="de-DE"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15900" marR="0" lvl="0" indent="-215900" algn="l" defTabSz="215900" rtl="0" eaLnBrk="1" fontAlgn="base" latinLnBrk="0" hangingPunct="1">
              <a:spcBef>
                <a:spcPct val="0"/>
              </a:spcBef>
              <a:spcAft>
                <a:spcPct val="0"/>
              </a:spcAft>
              <a:buClr>
                <a:schemeClr val="tx2"/>
              </a:buClr>
              <a:buSzTx/>
              <a:tabLst>
                <a:tab pos="215900" algn="l"/>
              </a:tabLst>
              <a:defRPr/>
            </a:pPr>
            <a:endParaRPr kumimoji="0" lang="de-DE"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15900" indent="-215900" defTabSz="215900" fontAlgn="base">
              <a:spcBef>
                <a:spcPct val="0"/>
              </a:spcBef>
              <a:spcAft>
                <a:spcPct val="0"/>
              </a:spcAft>
              <a:buClr>
                <a:schemeClr val="tx2"/>
              </a:buClr>
              <a:buFont typeface="Arial" pitchFamily="34" charset="0"/>
              <a:buChar char="•"/>
              <a:tabLst>
                <a:tab pos="215900" algn="l"/>
              </a:tabLst>
            </a:pPr>
            <a:r>
              <a:rPr lang="de-DE" sz="2400" dirty="0"/>
              <a:t>Nutzerverhalten (Nutzungsdauer, Kleidung, Verhalten)</a:t>
            </a:r>
          </a:p>
          <a:p>
            <a:pPr marL="215900" indent="-215900" defTabSz="215900" fontAlgn="base">
              <a:spcBef>
                <a:spcPct val="0"/>
              </a:spcBef>
              <a:spcAft>
                <a:spcPct val="0"/>
              </a:spcAft>
              <a:buClr>
                <a:schemeClr val="tx2"/>
              </a:buClr>
              <a:buFont typeface="Arial" pitchFamily="34" charset="0"/>
              <a:buChar char="•"/>
              <a:tabLst>
                <a:tab pos="215900" algn="l"/>
              </a:tabLst>
            </a:pPr>
            <a:endParaRPr lang="de-DE" sz="2400" dirty="0"/>
          </a:p>
          <a:p>
            <a:pPr marL="215900" indent="-215900" defTabSz="215900" fontAlgn="base">
              <a:spcBef>
                <a:spcPct val="0"/>
              </a:spcBef>
              <a:spcAft>
                <a:spcPct val="0"/>
              </a:spcAft>
              <a:buClr>
                <a:schemeClr val="tx2"/>
              </a:buClr>
              <a:buFont typeface="Arial" pitchFamily="34" charset="0"/>
              <a:buChar char="•"/>
              <a:tabLst>
                <a:tab pos="215900" algn="l"/>
              </a:tabLst>
            </a:pPr>
            <a:r>
              <a:rPr lang="de-DE" sz="2400" dirty="0"/>
              <a:t>Nutzer (BMI, Geschlecht, Alter, Hauttemperatur)</a:t>
            </a:r>
          </a:p>
          <a:p>
            <a:pPr marL="215900" indent="-215900" defTabSz="215900" fontAlgn="base">
              <a:spcBef>
                <a:spcPct val="0"/>
              </a:spcBef>
              <a:spcAft>
                <a:spcPct val="0"/>
              </a:spcAft>
              <a:buClr>
                <a:schemeClr val="tx2"/>
              </a:buClr>
              <a:buFont typeface="Arial" pitchFamily="34" charset="0"/>
              <a:buChar char="•"/>
              <a:tabLst>
                <a:tab pos="215900" algn="l"/>
              </a:tabLst>
            </a:pPr>
            <a:endParaRPr lang="de-DE" sz="2400" dirty="0"/>
          </a:p>
          <a:p>
            <a:pPr marL="215900" indent="-215900" defTabSz="215900" fontAlgn="base">
              <a:spcBef>
                <a:spcPct val="0"/>
              </a:spcBef>
              <a:spcAft>
                <a:spcPct val="0"/>
              </a:spcAft>
              <a:buClr>
                <a:schemeClr val="tx2"/>
              </a:buClr>
              <a:buFont typeface="Arial" pitchFamily="34" charset="0"/>
              <a:buChar char="•"/>
              <a:tabLst>
                <a:tab pos="215900" algn="l"/>
              </a:tabLst>
            </a:pPr>
            <a:r>
              <a:rPr lang="de-DE" sz="2400" dirty="0"/>
              <a:t>Leistung der Geräte </a:t>
            </a:r>
          </a:p>
          <a:p>
            <a:endParaRPr lang="de-DE" sz="2400" dirty="0"/>
          </a:p>
          <a:p>
            <a:endParaRPr lang="de-DE" sz="2400" dirty="0"/>
          </a:p>
          <a:p>
            <a:pPr marL="215900" marR="0" lvl="0" indent="-215900" algn="l" defTabSz="215900" rtl="0" eaLnBrk="1" fontAlgn="base" latinLnBrk="0" hangingPunct="1">
              <a:spcBef>
                <a:spcPct val="0"/>
              </a:spcBef>
              <a:spcAft>
                <a:spcPct val="0"/>
              </a:spcAft>
              <a:buClr>
                <a:schemeClr val="tx2"/>
              </a:buClr>
              <a:buSzTx/>
              <a:buFont typeface="Arial" pitchFamily="34" charset="0"/>
              <a:buChar char="•"/>
              <a:tabLst>
                <a:tab pos="215900" algn="l"/>
              </a:tabLst>
              <a:defRPr/>
            </a:pPr>
            <a:endParaRPr kumimoji="0" lang="de-DE"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03537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CCA513FB-FEAA-44C3-9D17-870A49749643}"/>
              </a:ext>
            </a:extLst>
          </p:cNvPr>
          <p:cNvSpPr>
            <a:spLocks noGrp="1"/>
          </p:cNvSpPr>
          <p:nvPr>
            <p:ph type="body" sz="quarter" idx="11"/>
          </p:nvPr>
        </p:nvSpPr>
        <p:spPr/>
        <p:txBody>
          <a:bodyPr/>
          <a:lstStyle/>
          <a:p>
            <a:endParaRPr lang="de-DE"/>
          </a:p>
        </p:txBody>
      </p:sp>
      <p:sp>
        <p:nvSpPr>
          <p:cNvPr id="4" name="Foliennummernplatzhalter 3">
            <a:extLst>
              <a:ext uri="{FF2B5EF4-FFF2-40B4-BE49-F238E27FC236}">
                <a16:creationId xmlns:a16="http://schemas.microsoft.com/office/drawing/2014/main" id="{B7E09143-0BCD-4AF9-9F46-18E923ACCA16}"/>
              </a:ext>
            </a:extLst>
          </p:cNvPr>
          <p:cNvSpPr>
            <a:spLocks noGrp="1"/>
          </p:cNvSpPr>
          <p:nvPr>
            <p:ph type="sldNum" sz="quarter" idx="4294967295"/>
          </p:nvPr>
        </p:nvSpPr>
        <p:spPr>
          <a:xfrm>
            <a:off x="7088188" y="6356350"/>
            <a:ext cx="2057400" cy="365125"/>
          </a:xfrm>
          <a:prstGeom prst="rect">
            <a:avLst/>
          </a:prstGeom>
        </p:spPr>
        <p:txBody>
          <a:bodyPr/>
          <a:lstStyle/>
          <a:p>
            <a:fld id="{40863B0B-F0D0-4D0B-8016-65561AB5ACA1}" type="slidenum">
              <a:rPr lang="de-DE" smtClean="0"/>
              <a:pPr/>
              <a:t>15</a:t>
            </a:fld>
            <a:endParaRPr lang="de-DE"/>
          </a:p>
        </p:txBody>
      </p:sp>
    </p:spTree>
    <p:extLst>
      <p:ext uri="{BB962C8B-B14F-4D97-AF65-F5344CB8AC3E}">
        <p14:creationId xmlns:p14="http://schemas.microsoft.com/office/powerpoint/2010/main" val="3433717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Schematische Darstellung</a:t>
            </a:r>
          </a:p>
        </p:txBody>
      </p:sp>
      <p:sp>
        <p:nvSpPr>
          <p:cNvPr id="3" name="Inhaltsplatzhalter 2">
            <a:extLst>
              <a:ext uri="{FF2B5EF4-FFF2-40B4-BE49-F238E27FC236}">
                <a16:creationId xmlns:a16="http://schemas.microsoft.com/office/drawing/2014/main" id="{FF287C42-14E8-481A-AC9B-A5F603BACFDE}"/>
              </a:ext>
            </a:extLst>
          </p:cNvPr>
          <p:cNvSpPr>
            <a:spLocks noGrp="1"/>
          </p:cNvSpPr>
          <p:nvPr>
            <p:ph idx="1"/>
          </p:nvPr>
        </p:nvSpPr>
        <p:spPr>
          <a:xfrm>
            <a:off x="-325982" y="1519518"/>
            <a:ext cx="7888070" cy="3402106"/>
          </a:xfrm>
        </p:spPr>
        <p:txBody>
          <a:bodyPr/>
          <a:lstStyle/>
          <a:p>
            <a:pPr marL="0" indent="0">
              <a:buNone/>
            </a:pPr>
            <a:endParaRPr lang="de-DE" sz="2000" dirty="0"/>
          </a:p>
          <a:p>
            <a:pPr marL="0" indent="0">
              <a:buNone/>
            </a:pPr>
            <a:endParaRPr lang="de-DE" sz="2000" dirty="0"/>
          </a:p>
          <a:p>
            <a:pPr marL="0" indent="0">
              <a:buNone/>
            </a:pPr>
            <a:endParaRPr lang="de-DE" sz="2000" dirty="0"/>
          </a:p>
          <a:p>
            <a:pPr marL="0" indent="0">
              <a:buNone/>
            </a:pPr>
            <a:endParaRPr lang="de-DE" sz="2000" dirty="0"/>
          </a:p>
          <a:p>
            <a:pPr marL="0" lvl="0" indent="0">
              <a:buNone/>
              <a:defRPr/>
            </a:pPr>
            <a:endParaRPr lang="de-DE" sz="2000" dirty="0"/>
          </a:p>
          <a:p>
            <a:pPr marL="0" indent="0">
              <a:buNone/>
            </a:pPr>
            <a:endParaRPr lang="de-DE" dirty="0"/>
          </a:p>
        </p:txBody>
      </p:sp>
      <p:sp>
        <p:nvSpPr>
          <p:cNvPr id="7" name="Segnaposto numero diapositiva 5"/>
          <p:cNvSpPr txBox="1">
            <a:spLocks/>
          </p:cNvSpPr>
          <p:nvPr/>
        </p:nvSpPr>
        <p:spPr>
          <a:xfrm>
            <a:off x="0" y="6316010"/>
            <a:ext cx="457200"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Rechteck 4">
            <a:extLst>
              <a:ext uri="{FF2B5EF4-FFF2-40B4-BE49-F238E27FC236}">
                <a16:creationId xmlns:a16="http://schemas.microsoft.com/office/drawing/2014/main" id="{78EFDA8C-DE6E-4A52-8F4F-81B7D3BBED39}"/>
              </a:ext>
            </a:extLst>
          </p:cNvPr>
          <p:cNvSpPr/>
          <p:nvPr/>
        </p:nvSpPr>
        <p:spPr>
          <a:xfrm>
            <a:off x="2814112" y="4854388"/>
            <a:ext cx="2141992" cy="1183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Personalized</a:t>
            </a:r>
            <a:r>
              <a:rPr lang="de-DE" dirty="0"/>
              <a:t> </a:t>
            </a:r>
            <a:r>
              <a:rPr lang="de-DE" dirty="0" err="1"/>
              <a:t>Conditioning</a:t>
            </a:r>
            <a:r>
              <a:rPr lang="de-DE" dirty="0"/>
              <a:t> System</a:t>
            </a:r>
          </a:p>
        </p:txBody>
      </p:sp>
      <p:sp>
        <p:nvSpPr>
          <p:cNvPr id="9" name="Rechteck 5">
            <a:extLst>
              <a:ext uri="{FF2B5EF4-FFF2-40B4-BE49-F238E27FC236}">
                <a16:creationId xmlns:a16="http://schemas.microsoft.com/office/drawing/2014/main" id="{F0D135B8-850F-40BB-A638-66CF1621DE95}"/>
              </a:ext>
            </a:extLst>
          </p:cNvPr>
          <p:cNvSpPr/>
          <p:nvPr/>
        </p:nvSpPr>
        <p:spPr>
          <a:xfrm>
            <a:off x="2921689" y="2622109"/>
            <a:ext cx="2141993" cy="1156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Nutzer</a:t>
            </a:r>
          </a:p>
        </p:txBody>
      </p:sp>
      <p:sp>
        <p:nvSpPr>
          <p:cNvPr id="10" name="Rechteck 9">
            <a:extLst>
              <a:ext uri="{FF2B5EF4-FFF2-40B4-BE49-F238E27FC236}">
                <a16:creationId xmlns:a16="http://schemas.microsoft.com/office/drawing/2014/main" id="{515C32BC-5D05-43EE-9DB8-04691B213252}"/>
              </a:ext>
            </a:extLst>
          </p:cNvPr>
          <p:cNvSpPr/>
          <p:nvPr/>
        </p:nvSpPr>
        <p:spPr>
          <a:xfrm>
            <a:off x="5815723" y="2623758"/>
            <a:ext cx="1699887" cy="974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Gewünschte Temperatur [C°]</a:t>
            </a:r>
          </a:p>
        </p:txBody>
      </p:sp>
      <p:sp>
        <p:nvSpPr>
          <p:cNvPr id="11" name="Rechteck 10">
            <a:extLst>
              <a:ext uri="{FF2B5EF4-FFF2-40B4-BE49-F238E27FC236}">
                <a16:creationId xmlns:a16="http://schemas.microsoft.com/office/drawing/2014/main" id="{88542D49-B5ED-4ACD-AF5F-6FFA3C61AD5D}"/>
              </a:ext>
            </a:extLst>
          </p:cNvPr>
          <p:cNvSpPr/>
          <p:nvPr/>
        </p:nvSpPr>
        <p:spPr>
          <a:xfrm>
            <a:off x="442842" y="990622"/>
            <a:ext cx="1699887" cy="974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Raumluft</a:t>
            </a:r>
          </a:p>
        </p:txBody>
      </p:sp>
      <p:sp>
        <p:nvSpPr>
          <p:cNvPr id="12" name="Pfeil: nach rechts 20">
            <a:extLst>
              <a:ext uri="{FF2B5EF4-FFF2-40B4-BE49-F238E27FC236}">
                <a16:creationId xmlns:a16="http://schemas.microsoft.com/office/drawing/2014/main" id="{BF670162-FB90-4176-86A6-8BDED36811F6}"/>
              </a:ext>
            </a:extLst>
          </p:cNvPr>
          <p:cNvSpPr/>
          <p:nvPr/>
        </p:nvSpPr>
        <p:spPr>
          <a:xfrm rot="5400000">
            <a:off x="1083987" y="2184545"/>
            <a:ext cx="441652" cy="133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Pfeil: nach rechts 22">
            <a:extLst>
              <a:ext uri="{FF2B5EF4-FFF2-40B4-BE49-F238E27FC236}">
                <a16:creationId xmlns:a16="http://schemas.microsoft.com/office/drawing/2014/main" id="{A1D0C66F-0E18-44CD-98F0-CE0FF58411C4}"/>
              </a:ext>
            </a:extLst>
          </p:cNvPr>
          <p:cNvSpPr/>
          <p:nvPr/>
        </p:nvSpPr>
        <p:spPr>
          <a:xfrm rot="10800000">
            <a:off x="5025687" y="5265713"/>
            <a:ext cx="1699885" cy="217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23">
            <a:extLst>
              <a:ext uri="{FF2B5EF4-FFF2-40B4-BE49-F238E27FC236}">
                <a16:creationId xmlns:a16="http://schemas.microsoft.com/office/drawing/2014/main" id="{593765E8-4B0B-4FA9-9EF3-6FEF613DB66F}"/>
              </a:ext>
            </a:extLst>
          </p:cNvPr>
          <p:cNvSpPr/>
          <p:nvPr/>
        </p:nvSpPr>
        <p:spPr>
          <a:xfrm>
            <a:off x="6687183" y="3644153"/>
            <a:ext cx="45719" cy="1743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Pfeil: nach rechts 24">
            <a:extLst>
              <a:ext uri="{FF2B5EF4-FFF2-40B4-BE49-F238E27FC236}">
                <a16:creationId xmlns:a16="http://schemas.microsoft.com/office/drawing/2014/main" id="{C304A3C4-BD3C-4E2E-A8A7-758EF7A2F7E0}"/>
              </a:ext>
            </a:extLst>
          </p:cNvPr>
          <p:cNvSpPr/>
          <p:nvPr/>
        </p:nvSpPr>
        <p:spPr>
          <a:xfrm rot="16200000">
            <a:off x="490497" y="4484914"/>
            <a:ext cx="1713062" cy="139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25">
            <a:extLst>
              <a:ext uri="{FF2B5EF4-FFF2-40B4-BE49-F238E27FC236}">
                <a16:creationId xmlns:a16="http://schemas.microsoft.com/office/drawing/2014/main" id="{F1B4D3DF-0DCB-47E8-9277-5BE4CF85336F}"/>
              </a:ext>
            </a:extLst>
          </p:cNvPr>
          <p:cNvSpPr/>
          <p:nvPr/>
        </p:nvSpPr>
        <p:spPr>
          <a:xfrm rot="5400000">
            <a:off x="2051663" y="4660107"/>
            <a:ext cx="45719" cy="1456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26">
            <a:extLst>
              <a:ext uri="{FF2B5EF4-FFF2-40B4-BE49-F238E27FC236}">
                <a16:creationId xmlns:a16="http://schemas.microsoft.com/office/drawing/2014/main" id="{B7E0D289-F3F5-4BDD-BF63-9A75B66DC80B}"/>
              </a:ext>
            </a:extLst>
          </p:cNvPr>
          <p:cNvSpPr/>
          <p:nvPr/>
        </p:nvSpPr>
        <p:spPr>
          <a:xfrm>
            <a:off x="405462" y="2568320"/>
            <a:ext cx="1809353" cy="1100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Gefühlte Temperatur/ Temperatur am Arbeitsplatz</a:t>
            </a:r>
          </a:p>
        </p:txBody>
      </p:sp>
      <p:sp>
        <p:nvSpPr>
          <p:cNvPr id="19" name="Pfeil: nach rechts 29">
            <a:extLst>
              <a:ext uri="{FF2B5EF4-FFF2-40B4-BE49-F238E27FC236}">
                <a16:creationId xmlns:a16="http://schemas.microsoft.com/office/drawing/2014/main" id="{58B4CCFB-7D8C-43C4-B85C-862F90C5739A}"/>
              </a:ext>
            </a:extLst>
          </p:cNvPr>
          <p:cNvSpPr/>
          <p:nvPr/>
        </p:nvSpPr>
        <p:spPr>
          <a:xfrm>
            <a:off x="2305053" y="3057037"/>
            <a:ext cx="521518" cy="217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Pfeil: nach rechts 29">
            <a:extLst>
              <a:ext uri="{FF2B5EF4-FFF2-40B4-BE49-F238E27FC236}">
                <a16:creationId xmlns:a16="http://schemas.microsoft.com/office/drawing/2014/main" id="{58B4CCFB-7D8C-43C4-B85C-862F90C5739A}"/>
              </a:ext>
            </a:extLst>
          </p:cNvPr>
          <p:cNvSpPr/>
          <p:nvPr/>
        </p:nvSpPr>
        <p:spPr>
          <a:xfrm>
            <a:off x="5160312" y="3074967"/>
            <a:ext cx="521518" cy="217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feld 17">
            <a:extLst>
              <a:ext uri="{FF2B5EF4-FFF2-40B4-BE49-F238E27FC236}">
                <a16:creationId xmlns:a16="http://schemas.microsoft.com/office/drawing/2014/main" id="{13197428-AEF9-4C34-B0C8-317F08BE15CB}"/>
              </a:ext>
            </a:extLst>
          </p:cNvPr>
          <p:cNvSpPr txBox="1"/>
          <p:nvPr/>
        </p:nvSpPr>
        <p:spPr>
          <a:xfrm>
            <a:off x="2187922" y="805128"/>
            <a:ext cx="1863147" cy="1754326"/>
          </a:xfrm>
          <a:prstGeom prst="rect">
            <a:avLst/>
          </a:prstGeom>
          <a:noFill/>
        </p:spPr>
        <p:txBody>
          <a:bodyPr wrap="square" rtlCol="0">
            <a:spAutoFit/>
          </a:bodyPr>
          <a:lstStyle/>
          <a:p>
            <a:pPr marL="285750" indent="-285750">
              <a:buFont typeface="Arial" panose="020B0604020202090204" pitchFamily="34" charset="0"/>
              <a:buChar char="•"/>
            </a:pPr>
            <a:r>
              <a:rPr lang="de-DE" dirty="0"/>
              <a:t>Luftfeuchte</a:t>
            </a:r>
          </a:p>
          <a:p>
            <a:pPr marL="285750" indent="-285750">
              <a:buFont typeface="Arial" panose="020B0604020202090204" pitchFamily="34" charset="0"/>
              <a:buChar char="•"/>
            </a:pPr>
            <a:r>
              <a:rPr lang="de-DE" dirty="0"/>
              <a:t>Raumtemperatur</a:t>
            </a:r>
          </a:p>
          <a:p>
            <a:pPr marL="285750" indent="-285750">
              <a:buFont typeface="Arial" panose="020B0604020202090204" pitchFamily="34" charset="0"/>
              <a:buChar char="•"/>
            </a:pPr>
            <a:r>
              <a:rPr lang="de-DE" dirty="0"/>
              <a:t>Luftgeschwindigkeit</a:t>
            </a:r>
          </a:p>
          <a:p>
            <a:pPr marL="285750" indent="-285750">
              <a:buFont typeface="Arial" panose="020B0604020202090204" pitchFamily="34" charset="0"/>
              <a:buChar char="•"/>
            </a:pPr>
            <a:endParaRPr lang="de-DE" dirty="0"/>
          </a:p>
        </p:txBody>
      </p:sp>
      <p:sp>
        <p:nvSpPr>
          <p:cNvPr id="22" name="Textfeld 6">
            <a:extLst>
              <a:ext uri="{FF2B5EF4-FFF2-40B4-BE49-F238E27FC236}">
                <a16:creationId xmlns:a16="http://schemas.microsoft.com/office/drawing/2014/main" id="{8FD4EB0C-51EC-446B-A965-D912A696D1BD}"/>
              </a:ext>
            </a:extLst>
          </p:cNvPr>
          <p:cNvSpPr txBox="1"/>
          <p:nvPr/>
        </p:nvSpPr>
        <p:spPr>
          <a:xfrm>
            <a:off x="7445703" y="2489096"/>
            <a:ext cx="1699885" cy="1477328"/>
          </a:xfrm>
          <a:prstGeom prst="rect">
            <a:avLst/>
          </a:prstGeom>
          <a:noFill/>
        </p:spPr>
        <p:txBody>
          <a:bodyPr wrap="square" rtlCol="0">
            <a:spAutoFit/>
          </a:bodyPr>
          <a:lstStyle/>
          <a:p>
            <a:pPr marL="285750" indent="-285750">
              <a:buFont typeface="Arial" panose="020B0604020202090204" pitchFamily="34" charset="0"/>
              <a:buChar char="•"/>
            </a:pPr>
            <a:r>
              <a:rPr lang="de-DE" dirty="0"/>
              <a:t>PMV</a:t>
            </a:r>
          </a:p>
          <a:p>
            <a:pPr marL="285750" indent="-285750">
              <a:buFont typeface="Arial" panose="020B0604020202090204" pitchFamily="34" charset="0"/>
              <a:buChar char="•"/>
            </a:pPr>
            <a:r>
              <a:rPr lang="de-DE" dirty="0"/>
              <a:t>Behaglichkeit gewünscht und gefühlt</a:t>
            </a:r>
          </a:p>
        </p:txBody>
      </p:sp>
    </p:spTree>
    <p:extLst>
      <p:ext uri="{BB962C8B-B14F-4D97-AF65-F5344CB8AC3E}">
        <p14:creationId xmlns:p14="http://schemas.microsoft.com/office/powerpoint/2010/main" val="2803537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Einführung</a:t>
            </a:r>
          </a:p>
        </p:txBody>
      </p:sp>
      <p:sp>
        <p:nvSpPr>
          <p:cNvPr id="7" name="Segnaposto numero diapositiva 5"/>
          <p:cNvSpPr txBox="1">
            <a:spLocks/>
          </p:cNvSpPr>
          <p:nvPr/>
        </p:nvSpPr>
        <p:spPr>
          <a:xfrm>
            <a:off x="0" y="6316010"/>
            <a:ext cx="383308"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Inhaltsplatzhalter 2">
            <a:extLst>
              <a:ext uri="{FF2B5EF4-FFF2-40B4-BE49-F238E27FC236}">
                <a16:creationId xmlns:a16="http://schemas.microsoft.com/office/drawing/2014/main" id="{C161B462-DF32-4CEA-A554-304E3963199B}"/>
              </a:ext>
            </a:extLst>
          </p:cNvPr>
          <p:cNvSpPr txBox="1">
            <a:spLocks/>
          </p:cNvSpPr>
          <p:nvPr/>
        </p:nvSpPr>
        <p:spPr>
          <a:xfrm>
            <a:off x="633272" y="1031132"/>
            <a:ext cx="7888070" cy="4309353"/>
          </a:xfrm>
          <a:prstGeom prst="rect">
            <a:avLst/>
          </a:prstGeom>
        </p:spPr>
        <p:txBody>
          <a:bodyPr/>
          <a:lstStyle/>
          <a:p>
            <a:pPr marL="431800" marR="0" lvl="1" indent="-215900" algn="l" defTabSz="914400" rtl="0" eaLnBrk="1" fontAlgn="base" latinLnBrk="0" hangingPunct="1">
              <a:lnSpc>
                <a:spcPct val="100000"/>
              </a:lnSpc>
              <a:spcBef>
                <a:spcPct val="0"/>
              </a:spcBef>
              <a:spcAft>
                <a:spcPct val="0"/>
              </a:spcAft>
              <a:buClr>
                <a:schemeClr val="tx2"/>
              </a:buClr>
              <a:buSzTx/>
              <a:tabLst>
                <a:tab pos="431800" algn="l"/>
              </a:tabLst>
              <a:defRPr/>
            </a:pPr>
            <a:endParaRPr kumimoji="0" lang="de-DE"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15900" marR="0" lvl="0" indent="-215900" algn="l" defTabSz="215900" rtl="0" eaLnBrk="1" fontAlgn="base" latinLnBrk="0" hangingPunct="1">
              <a:lnSpc>
                <a:spcPct val="250000"/>
              </a:lnSpc>
              <a:spcBef>
                <a:spcPct val="0"/>
              </a:spcBef>
              <a:spcAft>
                <a:spcPct val="0"/>
              </a:spcAft>
              <a:buClr>
                <a:schemeClr val="tx2"/>
              </a:buClr>
              <a:buSzTx/>
              <a:buFont typeface="Arial" pitchFamily="34" charset="0"/>
              <a:buChar char="•"/>
              <a:tabLst>
                <a:tab pos="215900" algn="l"/>
              </a:tabLst>
              <a:defRPr/>
            </a:pPr>
            <a:r>
              <a:rPr kumimoji="0" lang="de-DE"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Konzepterstellung</a:t>
            </a:r>
            <a:endParaRPr kumimoji="0" lang="de-DE" sz="24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215900" marR="0" lvl="0" indent="-215900" algn="l" defTabSz="215900" rtl="0" eaLnBrk="1" fontAlgn="base" latinLnBrk="0" hangingPunct="1">
              <a:lnSpc>
                <a:spcPct val="250000"/>
              </a:lnSpc>
              <a:spcBef>
                <a:spcPct val="0"/>
              </a:spcBef>
              <a:spcAft>
                <a:spcPct val="0"/>
              </a:spcAft>
              <a:buClr>
                <a:schemeClr val="tx2"/>
              </a:buClr>
              <a:buSzTx/>
              <a:buFont typeface="Arial" pitchFamily="34" charset="0"/>
              <a:buChar char="•"/>
              <a:tabLst>
                <a:tab pos="215900" algn="l"/>
              </a:tabLst>
              <a:defRPr/>
            </a:pPr>
            <a:r>
              <a:rPr lang="de-DE" sz="2400" noProof="0" dirty="0">
                <a:latin typeface="Arial" panose="020B0604020202020204" pitchFamily="34" charset="0"/>
                <a:cs typeface="Arial" panose="020B0604020202020204" pitchFamily="34" charset="0"/>
              </a:rPr>
              <a:t>Prozess</a:t>
            </a:r>
            <a:endParaRPr kumimoji="0" lang="de-DE" sz="24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215900" marR="0" lvl="0" indent="-215900" algn="l" defTabSz="215900" rtl="0" eaLnBrk="1" fontAlgn="base" latinLnBrk="0" hangingPunct="1">
              <a:lnSpc>
                <a:spcPct val="250000"/>
              </a:lnSpc>
              <a:spcBef>
                <a:spcPct val="0"/>
              </a:spcBef>
              <a:spcAft>
                <a:spcPct val="0"/>
              </a:spcAft>
              <a:buClr>
                <a:schemeClr val="tx2"/>
              </a:buClr>
              <a:buSzTx/>
              <a:buFont typeface="Arial" pitchFamily="34" charset="0"/>
              <a:buChar char="•"/>
              <a:tabLst>
                <a:tab pos="215900" algn="l"/>
              </a:tabLst>
              <a:defRPr/>
            </a:pPr>
            <a:r>
              <a:rPr lang="de-DE" sz="2400" noProof="0" dirty="0">
                <a:latin typeface="Arial" panose="020B0604020202020204" pitchFamily="34" charset="0"/>
                <a:cs typeface="Arial" panose="020B0604020202020204" pitchFamily="34" charset="0"/>
              </a:rPr>
              <a:t>Regelung </a:t>
            </a:r>
            <a:endParaRPr kumimoji="0" lang="de-DE" sz="24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215900" marR="0" lvl="0" indent="-215900" algn="l" defTabSz="215900" rtl="0" eaLnBrk="1" fontAlgn="base" latinLnBrk="0" hangingPunct="1">
              <a:lnSpc>
                <a:spcPct val="250000"/>
              </a:lnSpc>
              <a:spcBef>
                <a:spcPct val="0"/>
              </a:spcBef>
              <a:spcAft>
                <a:spcPct val="0"/>
              </a:spcAft>
              <a:buClr>
                <a:schemeClr val="tx2"/>
              </a:buClr>
              <a:buSzTx/>
              <a:buFont typeface="Arial" pitchFamily="34" charset="0"/>
              <a:buChar char="•"/>
              <a:tabLst>
                <a:tab pos="215900" algn="l"/>
              </a:tabLst>
              <a:defRPr/>
            </a:pPr>
            <a:r>
              <a:rPr lang="de-DE" sz="2400" noProof="0" dirty="0">
                <a:latin typeface="Arial" panose="020B0604020202020204" pitchFamily="34" charset="0"/>
                <a:cs typeface="Arial" panose="020B0604020202020204" pitchFamily="34" charset="0"/>
              </a:rPr>
              <a:t>Gemessene Größe</a:t>
            </a:r>
            <a:endParaRPr kumimoji="0" lang="de-DE"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03537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Konzept für klimatisierten Arbeitsbereich</a:t>
            </a:r>
          </a:p>
        </p:txBody>
      </p:sp>
      <p:sp>
        <p:nvSpPr>
          <p:cNvPr id="3" name="Inhaltsplatzhalter 2">
            <a:extLst>
              <a:ext uri="{FF2B5EF4-FFF2-40B4-BE49-F238E27FC236}">
                <a16:creationId xmlns:a16="http://schemas.microsoft.com/office/drawing/2014/main" id="{FF287C42-14E8-481A-AC9B-A5F603BACFDE}"/>
              </a:ext>
            </a:extLst>
          </p:cNvPr>
          <p:cNvSpPr>
            <a:spLocks noGrp="1"/>
          </p:cNvSpPr>
          <p:nvPr>
            <p:ph idx="1"/>
          </p:nvPr>
        </p:nvSpPr>
        <p:spPr>
          <a:xfrm>
            <a:off x="615312" y="3429000"/>
            <a:ext cx="7888070" cy="1492624"/>
          </a:xfrm>
        </p:spPr>
        <p:txBody>
          <a:bodyPr/>
          <a:lstStyle/>
          <a:p>
            <a:pPr marL="0" indent="0">
              <a:buNone/>
            </a:pPr>
            <a:endParaRPr lang="de-DE" dirty="0"/>
          </a:p>
        </p:txBody>
      </p:sp>
      <p:sp>
        <p:nvSpPr>
          <p:cNvPr id="7" name="Segnaposto numero diapositiva 5"/>
          <p:cNvSpPr txBox="1">
            <a:spLocks/>
          </p:cNvSpPr>
          <p:nvPr/>
        </p:nvSpPr>
        <p:spPr>
          <a:xfrm>
            <a:off x="0" y="6316010"/>
            <a:ext cx="383308"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4" name="Grafik 3">
            <a:extLst>
              <a:ext uri="{FF2B5EF4-FFF2-40B4-BE49-F238E27FC236}">
                <a16:creationId xmlns:a16="http://schemas.microsoft.com/office/drawing/2014/main" id="{D3836D1A-6B1F-4AD5-9FB2-C76F41158001}"/>
              </a:ext>
            </a:extLst>
          </p:cNvPr>
          <p:cNvPicPr>
            <a:picLocks noChangeAspect="1"/>
          </p:cNvPicPr>
          <p:nvPr/>
        </p:nvPicPr>
        <p:blipFill rotWithShape="1">
          <a:blip r:embed="rId2"/>
          <a:srcRect l="25503" t="25322" r="26679" b="9988"/>
          <a:stretch/>
        </p:blipFill>
        <p:spPr>
          <a:xfrm>
            <a:off x="383308" y="1396350"/>
            <a:ext cx="2821401" cy="2145975"/>
          </a:xfrm>
          <a:prstGeom prst="rect">
            <a:avLst/>
          </a:prstGeom>
          <a:ln>
            <a:solidFill>
              <a:schemeClr val="accent1"/>
            </a:solidFill>
          </a:ln>
        </p:spPr>
      </p:pic>
      <p:pic>
        <p:nvPicPr>
          <p:cNvPr id="5" name="Grafik 4">
            <a:extLst>
              <a:ext uri="{FF2B5EF4-FFF2-40B4-BE49-F238E27FC236}">
                <a16:creationId xmlns:a16="http://schemas.microsoft.com/office/drawing/2014/main" id="{53293AB5-D09F-41DB-AE01-CFCF6AC21F4A}"/>
              </a:ext>
            </a:extLst>
          </p:cNvPr>
          <p:cNvPicPr>
            <a:picLocks noChangeAspect="1"/>
          </p:cNvPicPr>
          <p:nvPr/>
        </p:nvPicPr>
        <p:blipFill rotWithShape="1">
          <a:blip r:embed="rId3"/>
          <a:srcRect l="25358" t="27385" r="26969" b="8183"/>
          <a:stretch/>
        </p:blipFill>
        <p:spPr>
          <a:xfrm>
            <a:off x="774888" y="2535200"/>
            <a:ext cx="2821401" cy="2143921"/>
          </a:xfrm>
          <a:prstGeom prst="rect">
            <a:avLst/>
          </a:prstGeom>
          <a:ln>
            <a:solidFill>
              <a:schemeClr val="accent1"/>
            </a:solidFill>
          </a:ln>
        </p:spPr>
      </p:pic>
      <p:pic>
        <p:nvPicPr>
          <p:cNvPr id="6" name="Grafik 5">
            <a:extLst>
              <a:ext uri="{FF2B5EF4-FFF2-40B4-BE49-F238E27FC236}">
                <a16:creationId xmlns:a16="http://schemas.microsoft.com/office/drawing/2014/main" id="{0604530D-2180-44B2-87F9-25E333647558}"/>
              </a:ext>
            </a:extLst>
          </p:cNvPr>
          <p:cNvPicPr>
            <a:picLocks noChangeAspect="1"/>
          </p:cNvPicPr>
          <p:nvPr/>
        </p:nvPicPr>
        <p:blipFill rotWithShape="1">
          <a:blip r:embed="rId4"/>
          <a:srcRect l="57526" t="16817" r="13016" b="13905"/>
          <a:stretch/>
        </p:blipFill>
        <p:spPr>
          <a:xfrm>
            <a:off x="5366501" y="1167888"/>
            <a:ext cx="2111491" cy="2791774"/>
          </a:xfrm>
          <a:prstGeom prst="rect">
            <a:avLst/>
          </a:prstGeom>
          <a:ln>
            <a:solidFill>
              <a:schemeClr val="accent1"/>
            </a:solidFill>
          </a:ln>
        </p:spPr>
      </p:pic>
      <p:pic>
        <p:nvPicPr>
          <p:cNvPr id="8" name="Grafik 7">
            <a:extLst>
              <a:ext uri="{FF2B5EF4-FFF2-40B4-BE49-F238E27FC236}">
                <a16:creationId xmlns:a16="http://schemas.microsoft.com/office/drawing/2014/main" id="{1FE59504-536F-442A-96CF-89F1680EAFD7}"/>
              </a:ext>
            </a:extLst>
          </p:cNvPr>
          <p:cNvPicPr>
            <a:picLocks noChangeAspect="1"/>
          </p:cNvPicPr>
          <p:nvPr/>
        </p:nvPicPr>
        <p:blipFill rotWithShape="1">
          <a:blip r:embed="rId5"/>
          <a:srcRect l="57177" t="16471" r="13364" b="13906"/>
          <a:stretch/>
        </p:blipFill>
        <p:spPr>
          <a:xfrm>
            <a:off x="6085524" y="2034744"/>
            <a:ext cx="2100988" cy="2791774"/>
          </a:xfrm>
          <a:prstGeom prst="rect">
            <a:avLst/>
          </a:prstGeom>
          <a:ln>
            <a:solidFill>
              <a:schemeClr val="accent1"/>
            </a:solidFill>
          </a:ln>
        </p:spPr>
      </p:pic>
    </p:spTree>
    <p:extLst>
      <p:ext uri="{BB962C8B-B14F-4D97-AF65-F5344CB8AC3E}">
        <p14:creationId xmlns:p14="http://schemas.microsoft.com/office/powerpoint/2010/main" val="3720429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Konzept für klimatisierten Arbeitsbereich</a:t>
            </a:r>
          </a:p>
        </p:txBody>
      </p:sp>
      <p:sp>
        <p:nvSpPr>
          <p:cNvPr id="3" name="Inhaltsplatzhalter 2">
            <a:extLst>
              <a:ext uri="{FF2B5EF4-FFF2-40B4-BE49-F238E27FC236}">
                <a16:creationId xmlns:a16="http://schemas.microsoft.com/office/drawing/2014/main" id="{FF287C42-14E8-481A-AC9B-A5F603BACFDE}"/>
              </a:ext>
            </a:extLst>
          </p:cNvPr>
          <p:cNvSpPr>
            <a:spLocks noGrp="1"/>
          </p:cNvSpPr>
          <p:nvPr>
            <p:ph idx="1"/>
          </p:nvPr>
        </p:nvSpPr>
        <p:spPr>
          <a:xfrm>
            <a:off x="615312" y="1519518"/>
            <a:ext cx="7888070" cy="3402106"/>
          </a:xfrm>
        </p:spPr>
        <p:txBody>
          <a:bodyPr/>
          <a:lstStyle/>
          <a:p>
            <a:pPr marL="0" indent="0">
              <a:buNone/>
            </a:pPr>
            <a:r>
              <a:rPr lang="de-DE" sz="2400" dirty="0" err="1"/>
              <a:t>Heizfall</a:t>
            </a:r>
            <a:endParaRPr lang="de-DE" sz="2400" dirty="0"/>
          </a:p>
          <a:p>
            <a:pPr marL="0" indent="0">
              <a:buNone/>
            </a:pPr>
            <a:endParaRPr lang="de-DE" sz="2000" dirty="0"/>
          </a:p>
          <a:p>
            <a:r>
              <a:rPr lang="de-DE" sz="2000" dirty="0"/>
              <a:t>Infrarotplatte/Matte</a:t>
            </a:r>
          </a:p>
          <a:p>
            <a:r>
              <a:rPr lang="de-DE" sz="2000" dirty="0"/>
              <a:t>Sitzheizung</a:t>
            </a:r>
          </a:p>
          <a:p>
            <a:pPr marL="0" indent="0">
              <a:buNone/>
            </a:pPr>
            <a:endParaRPr lang="de-DE" sz="2000" dirty="0"/>
          </a:p>
          <a:p>
            <a:pPr marL="0" indent="0">
              <a:buNone/>
            </a:pPr>
            <a:endParaRPr lang="de-DE" sz="2000" dirty="0"/>
          </a:p>
          <a:p>
            <a:pPr marL="0" indent="0">
              <a:buNone/>
            </a:pPr>
            <a:endParaRPr lang="de-DE" sz="2000" dirty="0"/>
          </a:p>
          <a:p>
            <a:pPr marL="0" lvl="0" indent="0">
              <a:buNone/>
              <a:defRPr/>
            </a:pPr>
            <a:r>
              <a:rPr lang="de-DE" sz="2400" dirty="0" err="1"/>
              <a:t>Kühlfall</a:t>
            </a:r>
            <a:endParaRPr lang="de-DE" sz="2400" dirty="0"/>
          </a:p>
          <a:p>
            <a:pPr marL="0" lvl="0" indent="0">
              <a:buNone/>
              <a:defRPr/>
            </a:pPr>
            <a:endParaRPr lang="de-DE" sz="2000" dirty="0"/>
          </a:p>
          <a:p>
            <a:pPr lvl="0">
              <a:defRPr/>
            </a:pPr>
            <a:r>
              <a:rPr lang="de-DE" sz="2000" dirty="0" err="1"/>
              <a:t>Personaliserte</a:t>
            </a:r>
            <a:r>
              <a:rPr lang="de-DE" sz="2000" dirty="0"/>
              <a:t> </a:t>
            </a:r>
            <a:r>
              <a:rPr lang="de-DE" sz="2000" dirty="0" err="1"/>
              <a:t>Luftdüse</a:t>
            </a:r>
            <a:r>
              <a:rPr lang="de-DE" sz="2000" dirty="0"/>
              <a:t>/Ventilator</a:t>
            </a:r>
          </a:p>
          <a:p>
            <a:pPr marL="0" indent="0">
              <a:buNone/>
            </a:pPr>
            <a:endParaRPr lang="de-DE" dirty="0"/>
          </a:p>
        </p:txBody>
      </p:sp>
      <p:sp>
        <p:nvSpPr>
          <p:cNvPr id="7" name="Segnaposto numero diapositiva 5"/>
          <p:cNvSpPr txBox="1">
            <a:spLocks/>
          </p:cNvSpPr>
          <p:nvPr/>
        </p:nvSpPr>
        <p:spPr>
          <a:xfrm>
            <a:off x="0" y="6316010"/>
            <a:ext cx="383308"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411597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Konzept für klimatisierten Arbeitsbereich</a:t>
            </a:r>
          </a:p>
        </p:txBody>
      </p:sp>
      <p:sp>
        <p:nvSpPr>
          <p:cNvPr id="3" name="Inhaltsplatzhalter 2">
            <a:extLst>
              <a:ext uri="{FF2B5EF4-FFF2-40B4-BE49-F238E27FC236}">
                <a16:creationId xmlns:a16="http://schemas.microsoft.com/office/drawing/2014/main" id="{FF287C42-14E8-481A-AC9B-A5F603BACFDE}"/>
              </a:ext>
            </a:extLst>
          </p:cNvPr>
          <p:cNvSpPr>
            <a:spLocks noGrp="1"/>
          </p:cNvSpPr>
          <p:nvPr>
            <p:ph idx="1"/>
          </p:nvPr>
        </p:nvSpPr>
        <p:spPr>
          <a:xfrm>
            <a:off x="615312" y="1519518"/>
            <a:ext cx="7888070" cy="3402106"/>
          </a:xfrm>
        </p:spPr>
        <p:txBody>
          <a:bodyPr/>
          <a:lstStyle/>
          <a:p>
            <a:pPr marL="0" indent="0">
              <a:buNone/>
            </a:pPr>
            <a:r>
              <a:rPr lang="de-DE" sz="2400" dirty="0" err="1"/>
              <a:t>Heizfall</a:t>
            </a:r>
            <a:endParaRPr lang="de-DE" sz="2400" dirty="0"/>
          </a:p>
          <a:p>
            <a:pPr marL="0" indent="0">
              <a:buNone/>
            </a:pPr>
            <a:endParaRPr lang="de-DE" sz="2000" dirty="0"/>
          </a:p>
          <a:p>
            <a:r>
              <a:rPr lang="de-DE" sz="2000" dirty="0"/>
              <a:t>Infrarotplatte/Matte</a:t>
            </a:r>
          </a:p>
          <a:p>
            <a:r>
              <a:rPr lang="de-DE" sz="2000" dirty="0"/>
              <a:t>Sitzheizung</a:t>
            </a:r>
          </a:p>
          <a:p>
            <a:pPr marL="0" indent="0">
              <a:buNone/>
            </a:pPr>
            <a:endParaRPr lang="de-DE" sz="2000" dirty="0"/>
          </a:p>
          <a:p>
            <a:pPr marL="0" indent="0">
              <a:buNone/>
            </a:pPr>
            <a:endParaRPr lang="de-DE" sz="2000" dirty="0"/>
          </a:p>
          <a:p>
            <a:pPr marL="0" indent="0">
              <a:buNone/>
            </a:pPr>
            <a:endParaRPr lang="de-DE" sz="2000" dirty="0"/>
          </a:p>
          <a:p>
            <a:pPr marL="0" indent="0">
              <a:buNone/>
            </a:pPr>
            <a:endParaRPr lang="de-DE" dirty="0"/>
          </a:p>
        </p:txBody>
      </p:sp>
      <p:sp>
        <p:nvSpPr>
          <p:cNvPr id="7" name="Segnaposto numero diapositiva 5"/>
          <p:cNvSpPr txBox="1">
            <a:spLocks/>
          </p:cNvSpPr>
          <p:nvPr/>
        </p:nvSpPr>
        <p:spPr>
          <a:xfrm>
            <a:off x="0" y="6316010"/>
            <a:ext cx="383308"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803537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Konzept für klimatisierten Arbeitsbereich</a:t>
            </a:r>
          </a:p>
        </p:txBody>
      </p:sp>
      <p:sp>
        <p:nvSpPr>
          <p:cNvPr id="3" name="Inhaltsplatzhalter 2">
            <a:extLst>
              <a:ext uri="{FF2B5EF4-FFF2-40B4-BE49-F238E27FC236}">
                <a16:creationId xmlns:a16="http://schemas.microsoft.com/office/drawing/2014/main" id="{FF287C42-14E8-481A-AC9B-A5F603BACFDE}"/>
              </a:ext>
            </a:extLst>
          </p:cNvPr>
          <p:cNvSpPr>
            <a:spLocks noGrp="1"/>
          </p:cNvSpPr>
          <p:nvPr>
            <p:ph idx="1"/>
          </p:nvPr>
        </p:nvSpPr>
        <p:spPr>
          <a:xfrm>
            <a:off x="615312" y="1519518"/>
            <a:ext cx="7888070" cy="3402106"/>
          </a:xfrm>
        </p:spPr>
        <p:txBody>
          <a:bodyPr/>
          <a:lstStyle/>
          <a:p>
            <a:pPr marL="0" indent="0">
              <a:buNone/>
            </a:pPr>
            <a:r>
              <a:rPr lang="de-DE" sz="2400" dirty="0" err="1"/>
              <a:t>Heizfall</a:t>
            </a:r>
            <a:endParaRPr lang="de-DE" sz="2400" dirty="0"/>
          </a:p>
          <a:p>
            <a:pPr marL="0" indent="0">
              <a:buNone/>
            </a:pPr>
            <a:endParaRPr lang="de-DE" sz="2000" dirty="0"/>
          </a:p>
          <a:p>
            <a:r>
              <a:rPr lang="de-DE" sz="2000" dirty="0"/>
              <a:t>Infrarotplatte/Matte</a:t>
            </a:r>
          </a:p>
          <a:p>
            <a:r>
              <a:rPr lang="de-DE" sz="2000" dirty="0"/>
              <a:t>Sitzheizung</a:t>
            </a:r>
          </a:p>
          <a:p>
            <a:pPr marL="0" indent="0">
              <a:buNone/>
            </a:pPr>
            <a:endParaRPr lang="de-DE" sz="2000" dirty="0"/>
          </a:p>
          <a:p>
            <a:pPr marL="0" indent="0">
              <a:buNone/>
            </a:pPr>
            <a:endParaRPr lang="de-DE" sz="2000" dirty="0"/>
          </a:p>
          <a:p>
            <a:pPr marL="0" indent="0">
              <a:buNone/>
            </a:pPr>
            <a:endParaRPr lang="de-DE" sz="2000" dirty="0"/>
          </a:p>
          <a:p>
            <a:pPr marL="0" indent="0">
              <a:buNone/>
            </a:pPr>
            <a:endParaRPr lang="de-DE" dirty="0"/>
          </a:p>
        </p:txBody>
      </p:sp>
      <p:sp>
        <p:nvSpPr>
          <p:cNvPr id="7" name="Segnaposto numero diapositiva 5"/>
          <p:cNvSpPr txBox="1">
            <a:spLocks/>
          </p:cNvSpPr>
          <p:nvPr/>
        </p:nvSpPr>
        <p:spPr>
          <a:xfrm>
            <a:off x="0" y="6316010"/>
            <a:ext cx="383308"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Grafik 3">
            <a:extLst>
              <a:ext uri="{FF2B5EF4-FFF2-40B4-BE49-F238E27FC236}">
                <a16:creationId xmlns:a16="http://schemas.microsoft.com/office/drawing/2014/main" id="{40F5BB90-5ECF-46ED-924F-A3B899A86896}"/>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5564640" y="1934817"/>
            <a:ext cx="2952189" cy="3935569"/>
          </a:xfrm>
          <a:prstGeom prst="rect">
            <a:avLst/>
          </a:prstGeom>
        </p:spPr>
      </p:pic>
    </p:spTree>
    <p:extLst>
      <p:ext uri="{BB962C8B-B14F-4D97-AF65-F5344CB8AC3E}">
        <p14:creationId xmlns:p14="http://schemas.microsoft.com/office/powerpoint/2010/main" val="2803537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Konzept für klimatisierten Arbeitsbereich</a:t>
            </a:r>
          </a:p>
        </p:txBody>
      </p:sp>
      <p:sp>
        <p:nvSpPr>
          <p:cNvPr id="3" name="Inhaltsplatzhalter 2">
            <a:extLst>
              <a:ext uri="{FF2B5EF4-FFF2-40B4-BE49-F238E27FC236}">
                <a16:creationId xmlns:a16="http://schemas.microsoft.com/office/drawing/2014/main" id="{FF287C42-14E8-481A-AC9B-A5F603BACFDE}"/>
              </a:ext>
            </a:extLst>
          </p:cNvPr>
          <p:cNvSpPr>
            <a:spLocks noGrp="1"/>
          </p:cNvSpPr>
          <p:nvPr>
            <p:ph idx="1"/>
          </p:nvPr>
        </p:nvSpPr>
        <p:spPr>
          <a:xfrm>
            <a:off x="615312" y="1519518"/>
            <a:ext cx="7888070" cy="3402106"/>
          </a:xfrm>
        </p:spPr>
        <p:txBody>
          <a:bodyPr/>
          <a:lstStyle/>
          <a:p>
            <a:pPr marL="0" indent="0">
              <a:buNone/>
            </a:pPr>
            <a:r>
              <a:rPr lang="de-DE" sz="2400" dirty="0" err="1"/>
              <a:t>Heizfall</a:t>
            </a:r>
            <a:endParaRPr lang="de-DE" sz="2400" dirty="0"/>
          </a:p>
          <a:p>
            <a:pPr marL="0" indent="0">
              <a:buNone/>
            </a:pPr>
            <a:endParaRPr lang="de-DE" sz="2000" dirty="0"/>
          </a:p>
          <a:p>
            <a:r>
              <a:rPr lang="de-DE" sz="2000" dirty="0"/>
              <a:t>Infrarotplatte/Matte</a:t>
            </a:r>
          </a:p>
          <a:p>
            <a:r>
              <a:rPr lang="de-DE" sz="2000" dirty="0"/>
              <a:t>Sitzheizung</a:t>
            </a:r>
          </a:p>
          <a:p>
            <a:pPr marL="0" indent="0">
              <a:buNone/>
            </a:pPr>
            <a:endParaRPr lang="de-DE" sz="2000" dirty="0"/>
          </a:p>
          <a:p>
            <a:pPr marL="0" indent="0">
              <a:buNone/>
            </a:pPr>
            <a:endParaRPr lang="de-DE" sz="2000" dirty="0"/>
          </a:p>
          <a:p>
            <a:pPr marL="0" indent="0">
              <a:buNone/>
            </a:pPr>
            <a:endParaRPr lang="de-DE" sz="2000" dirty="0"/>
          </a:p>
          <a:p>
            <a:pPr marL="0" indent="0">
              <a:buNone/>
            </a:pPr>
            <a:endParaRPr lang="de-DE" dirty="0"/>
          </a:p>
        </p:txBody>
      </p:sp>
      <p:sp>
        <p:nvSpPr>
          <p:cNvPr id="7" name="Segnaposto numero diapositiva 5"/>
          <p:cNvSpPr txBox="1">
            <a:spLocks/>
          </p:cNvSpPr>
          <p:nvPr/>
        </p:nvSpPr>
        <p:spPr>
          <a:xfrm>
            <a:off x="-1" y="6316010"/>
            <a:ext cx="389107"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6" name="Grafik 3">
            <a:extLst>
              <a:ext uri="{FF2B5EF4-FFF2-40B4-BE49-F238E27FC236}">
                <a16:creationId xmlns:a16="http://schemas.microsoft.com/office/drawing/2014/main" id="{40F5BB90-5ECF-46ED-924F-A3B899A86896}"/>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5564640" y="1934817"/>
            <a:ext cx="2952189" cy="3935569"/>
          </a:xfrm>
          <a:prstGeom prst="rect">
            <a:avLst/>
          </a:prstGeom>
        </p:spPr>
      </p:pic>
      <p:sp>
        <p:nvSpPr>
          <p:cNvPr id="8" name="Rechteck 5">
            <a:extLst>
              <a:ext uri="{FF2B5EF4-FFF2-40B4-BE49-F238E27FC236}">
                <a16:creationId xmlns:a16="http://schemas.microsoft.com/office/drawing/2014/main" id="{606F14BF-D671-4C9E-8EF8-0B8744D37912}"/>
              </a:ext>
            </a:extLst>
          </p:cNvPr>
          <p:cNvSpPr/>
          <p:nvPr/>
        </p:nvSpPr>
        <p:spPr>
          <a:xfrm>
            <a:off x="6034933" y="3129395"/>
            <a:ext cx="139346" cy="1323336"/>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6">
            <a:extLst>
              <a:ext uri="{FF2B5EF4-FFF2-40B4-BE49-F238E27FC236}">
                <a16:creationId xmlns:a16="http://schemas.microsoft.com/office/drawing/2014/main" id="{D97789DB-F4F0-44DF-B442-24A9002DB163}"/>
              </a:ext>
            </a:extLst>
          </p:cNvPr>
          <p:cNvSpPr/>
          <p:nvPr/>
        </p:nvSpPr>
        <p:spPr>
          <a:xfrm>
            <a:off x="6034933" y="4454772"/>
            <a:ext cx="760357" cy="303085"/>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7">
            <a:extLst>
              <a:ext uri="{FF2B5EF4-FFF2-40B4-BE49-F238E27FC236}">
                <a16:creationId xmlns:a16="http://schemas.microsoft.com/office/drawing/2014/main" id="{439619C4-9002-4A33-AC98-5534833D1996}"/>
              </a:ext>
            </a:extLst>
          </p:cNvPr>
          <p:cNvSpPr/>
          <p:nvPr/>
        </p:nvSpPr>
        <p:spPr>
          <a:xfrm>
            <a:off x="6958601" y="4664765"/>
            <a:ext cx="497042" cy="838386"/>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8">
            <a:extLst>
              <a:ext uri="{FF2B5EF4-FFF2-40B4-BE49-F238E27FC236}">
                <a16:creationId xmlns:a16="http://schemas.microsoft.com/office/drawing/2014/main" id="{55336AFE-9A89-4E94-ABFC-83EB6F11F286}"/>
              </a:ext>
            </a:extLst>
          </p:cNvPr>
          <p:cNvSpPr/>
          <p:nvPr/>
        </p:nvSpPr>
        <p:spPr>
          <a:xfrm>
            <a:off x="6848511" y="4122591"/>
            <a:ext cx="607131" cy="78348"/>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03537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Konzept für klimatisierten Arbeitsbereich</a:t>
            </a:r>
          </a:p>
        </p:txBody>
      </p:sp>
      <p:sp>
        <p:nvSpPr>
          <p:cNvPr id="3" name="Inhaltsplatzhalter 2">
            <a:extLst>
              <a:ext uri="{FF2B5EF4-FFF2-40B4-BE49-F238E27FC236}">
                <a16:creationId xmlns:a16="http://schemas.microsoft.com/office/drawing/2014/main" id="{FF287C42-14E8-481A-AC9B-A5F603BACFDE}"/>
              </a:ext>
            </a:extLst>
          </p:cNvPr>
          <p:cNvSpPr>
            <a:spLocks noGrp="1"/>
          </p:cNvSpPr>
          <p:nvPr>
            <p:ph idx="1"/>
          </p:nvPr>
        </p:nvSpPr>
        <p:spPr>
          <a:xfrm>
            <a:off x="615312" y="1519518"/>
            <a:ext cx="7888070" cy="3402106"/>
          </a:xfrm>
        </p:spPr>
        <p:txBody>
          <a:bodyPr/>
          <a:lstStyle/>
          <a:p>
            <a:pPr marL="0" indent="0">
              <a:buNone/>
            </a:pPr>
            <a:r>
              <a:rPr lang="de-DE" sz="2400" dirty="0" err="1"/>
              <a:t>Heizfall</a:t>
            </a:r>
            <a:endParaRPr lang="de-DE" sz="2400" dirty="0"/>
          </a:p>
          <a:p>
            <a:pPr marL="0" indent="0">
              <a:buNone/>
            </a:pPr>
            <a:endParaRPr lang="de-DE" sz="2000" dirty="0"/>
          </a:p>
          <a:p>
            <a:r>
              <a:rPr lang="de-DE" sz="2000" dirty="0"/>
              <a:t>Infrarotplatte/Matte</a:t>
            </a:r>
          </a:p>
          <a:p>
            <a:r>
              <a:rPr lang="de-DE" sz="2000" dirty="0"/>
              <a:t>Sitzheizung</a:t>
            </a:r>
          </a:p>
          <a:p>
            <a:pPr marL="0" indent="0">
              <a:buNone/>
            </a:pPr>
            <a:endParaRPr lang="de-DE" sz="2000" dirty="0"/>
          </a:p>
          <a:p>
            <a:pPr marL="0" indent="0">
              <a:buNone/>
            </a:pPr>
            <a:endParaRPr lang="de-DE" sz="2000" dirty="0"/>
          </a:p>
          <a:p>
            <a:pPr marL="0" indent="0">
              <a:buNone/>
            </a:pPr>
            <a:endParaRPr lang="de-DE" sz="2000" dirty="0"/>
          </a:p>
          <a:p>
            <a:pPr marL="0" indent="0">
              <a:buNone/>
            </a:pPr>
            <a:endParaRPr lang="de-DE" dirty="0"/>
          </a:p>
        </p:txBody>
      </p:sp>
      <p:sp>
        <p:nvSpPr>
          <p:cNvPr id="7" name="Segnaposto numero diapositiva 5"/>
          <p:cNvSpPr txBox="1">
            <a:spLocks/>
          </p:cNvSpPr>
          <p:nvPr/>
        </p:nvSpPr>
        <p:spPr>
          <a:xfrm>
            <a:off x="-1" y="6316010"/>
            <a:ext cx="437745"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12" name="Grafik 8">
            <a:extLst>
              <a:ext uri="{FF2B5EF4-FFF2-40B4-BE49-F238E27FC236}">
                <a16:creationId xmlns:a16="http://schemas.microsoft.com/office/drawing/2014/main" id="{C1AA8C47-8D2F-4C84-BC07-EE9BD4D72C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2" t="31398" r="2827" b="8027"/>
          <a:stretch/>
        </p:blipFill>
        <p:spPr>
          <a:xfrm>
            <a:off x="6381095" y="1964479"/>
            <a:ext cx="1196011" cy="1176288"/>
          </a:xfrm>
          <a:prstGeom prst="rect">
            <a:avLst/>
          </a:prstGeom>
        </p:spPr>
      </p:pic>
      <p:pic>
        <p:nvPicPr>
          <p:cNvPr id="13" name="Grafik 10">
            <a:extLst>
              <a:ext uri="{FF2B5EF4-FFF2-40B4-BE49-F238E27FC236}">
                <a16:creationId xmlns:a16="http://schemas.microsoft.com/office/drawing/2014/main" id="{0ED87803-202A-46F7-A904-D5FFE92AEC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3447" y="1442754"/>
            <a:ext cx="1706720" cy="2219739"/>
          </a:xfrm>
          <a:prstGeom prst="rect">
            <a:avLst/>
          </a:prstGeom>
        </p:spPr>
      </p:pic>
      <p:pic>
        <p:nvPicPr>
          <p:cNvPr id="14" name="Grafik 14">
            <a:extLst>
              <a:ext uri="{FF2B5EF4-FFF2-40B4-BE49-F238E27FC236}">
                <a16:creationId xmlns:a16="http://schemas.microsoft.com/office/drawing/2014/main" id="{F625C9A7-C7AD-4AAA-A31E-FDFA4DBA172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30" t="24653" b="21836"/>
          <a:stretch/>
        </p:blipFill>
        <p:spPr>
          <a:xfrm>
            <a:off x="5897074" y="3330445"/>
            <a:ext cx="2462847" cy="1819304"/>
          </a:xfrm>
          <a:prstGeom prst="rect">
            <a:avLst/>
          </a:prstGeom>
        </p:spPr>
      </p:pic>
      <p:pic>
        <p:nvPicPr>
          <p:cNvPr id="15" name="Grafik 16">
            <a:extLst>
              <a:ext uri="{FF2B5EF4-FFF2-40B4-BE49-F238E27FC236}">
                <a16:creationId xmlns:a16="http://schemas.microsoft.com/office/drawing/2014/main" id="{D24AE3A5-1DB2-4C39-BD4C-809E502B192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5709" t="7217"/>
          <a:stretch/>
        </p:blipFill>
        <p:spPr>
          <a:xfrm>
            <a:off x="4408972" y="3623122"/>
            <a:ext cx="1277764" cy="2458277"/>
          </a:xfrm>
          <a:prstGeom prst="rect">
            <a:avLst/>
          </a:prstGeom>
        </p:spPr>
      </p:pic>
    </p:spTree>
    <p:extLst>
      <p:ext uri="{BB962C8B-B14F-4D97-AF65-F5344CB8AC3E}">
        <p14:creationId xmlns:p14="http://schemas.microsoft.com/office/powerpoint/2010/main" val="2803537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Konzept für klimatisierten Arbeitsbereich</a:t>
            </a:r>
          </a:p>
        </p:txBody>
      </p:sp>
      <p:sp>
        <p:nvSpPr>
          <p:cNvPr id="3" name="Inhaltsplatzhalter 2">
            <a:extLst>
              <a:ext uri="{FF2B5EF4-FFF2-40B4-BE49-F238E27FC236}">
                <a16:creationId xmlns:a16="http://schemas.microsoft.com/office/drawing/2014/main" id="{FF287C42-14E8-481A-AC9B-A5F603BACFDE}"/>
              </a:ext>
            </a:extLst>
          </p:cNvPr>
          <p:cNvSpPr>
            <a:spLocks noGrp="1"/>
          </p:cNvSpPr>
          <p:nvPr>
            <p:ph idx="1"/>
          </p:nvPr>
        </p:nvSpPr>
        <p:spPr>
          <a:xfrm>
            <a:off x="615312" y="1519518"/>
            <a:ext cx="7888070" cy="3402106"/>
          </a:xfrm>
        </p:spPr>
        <p:txBody>
          <a:bodyPr/>
          <a:lstStyle/>
          <a:p>
            <a:pPr marL="0" lvl="0" indent="0">
              <a:buNone/>
            </a:pPr>
            <a:r>
              <a:rPr lang="de-DE" sz="2400" dirty="0" err="1"/>
              <a:t>Kühlfall</a:t>
            </a:r>
            <a:endParaRPr lang="de-DE" sz="2400" dirty="0"/>
          </a:p>
          <a:p>
            <a:pPr marL="0" indent="0">
              <a:buNone/>
            </a:pPr>
            <a:endParaRPr lang="de-DE" sz="2400" dirty="0"/>
          </a:p>
          <a:p>
            <a:pPr marL="0" indent="0"/>
            <a:r>
              <a:rPr lang="de-DE" sz="2000" dirty="0" err="1"/>
              <a:t>Personaliserte</a:t>
            </a:r>
            <a:r>
              <a:rPr lang="de-DE" sz="2000" dirty="0"/>
              <a:t> </a:t>
            </a:r>
            <a:r>
              <a:rPr lang="de-DE" sz="2000" dirty="0" err="1"/>
              <a:t>Luftdüse</a:t>
            </a:r>
            <a:r>
              <a:rPr lang="de-DE" sz="2000" dirty="0"/>
              <a:t>/Ventilator</a:t>
            </a:r>
          </a:p>
          <a:p>
            <a:pPr marL="0" indent="0">
              <a:buNone/>
            </a:pPr>
            <a:endParaRPr lang="de-DE" sz="2000" dirty="0"/>
          </a:p>
          <a:p>
            <a:pPr marL="0" indent="0">
              <a:buNone/>
            </a:pPr>
            <a:endParaRPr lang="de-DE" sz="2000" dirty="0"/>
          </a:p>
          <a:p>
            <a:pPr marL="0" indent="0">
              <a:buNone/>
            </a:pPr>
            <a:endParaRPr lang="de-DE" sz="2000" dirty="0"/>
          </a:p>
          <a:p>
            <a:pPr marL="0" indent="0">
              <a:buNone/>
            </a:pPr>
            <a:endParaRPr lang="de-DE" sz="2000" dirty="0"/>
          </a:p>
          <a:p>
            <a:pPr marL="0" lvl="0" indent="0">
              <a:buNone/>
              <a:defRPr/>
            </a:pPr>
            <a:endParaRPr lang="de-DE" sz="2000" dirty="0"/>
          </a:p>
          <a:p>
            <a:pPr marL="0" indent="0">
              <a:buNone/>
            </a:pPr>
            <a:endParaRPr lang="de-DE" dirty="0"/>
          </a:p>
        </p:txBody>
      </p:sp>
      <p:sp>
        <p:nvSpPr>
          <p:cNvPr id="7" name="Segnaposto numero diapositiva 5"/>
          <p:cNvSpPr txBox="1">
            <a:spLocks/>
          </p:cNvSpPr>
          <p:nvPr/>
        </p:nvSpPr>
        <p:spPr>
          <a:xfrm>
            <a:off x="-1" y="6316010"/>
            <a:ext cx="437745"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803537273"/>
      </p:ext>
    </p:extLst>
  </p:cSld>
  <p:clrMapOvr>
    <a:masterClrMapping/>
  </p:clrMapOvr>
</p:sld>
</file>

<file path=ppt/theme/theme1.xml><?xml version="1.0" encoding="utf-8"?>
<a:theme xmlns:a="http://schemas.openxmlformats.org/drawingml/2006/main" name="Präsentation_Master_RWTH_Verwaltung">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40715_Powerpointvorlage_verwaltung" id="{E6E3156E-61B3-43A8-894B-5CDF8EFEBA85}" vid="{367F704D-7C25-4A66-AD76-86CABAF55FEB}"/>
    </a:ext>
  </a:extLst>
</a:theme>
</file>

<file path=ppt/theme/theme2.xml><?xml version="1.0" encoding="utf-8"?>
<a:theme xmlns:a="http://schemas.openxmlformats.org/drawingml/2006/main" name="1_Präsentation_Master_RWTH_Verwaltung">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40715_Powerpointvorlage_verwaltung" id="{E6E3156E-61B3-43A8-894B-5CDF8EFEBA85}" vid="{367F704D-7C25-4A66-AD76-86CABAF55FEB}"/>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Foliensatz+2018+RWTH+Aachen_deutsch (1)</Template>
  <TotalTime>0</TotalTime>
  <Words>221</Words>
  <Application>Microsoft Office PowerPoint</Application>
  <PresentationFormat>Benutzerdefiniert</PresentationFormat>
  <Paragraphs>145</Paragraphs>
  <Slides>16</Slides>
  <Notes>1</Notes>
  <HiddenSlides>2</HiddenSlides>
  <MMClips>0</MMClips>
  <ScaleCrop>false</ScaleCrop>
  <HeadingPairs>
    <vt:vector size="6" baseType="variant">
      <vt:variant>
        <vt:lpstr>Verwendete Schriftarten</vt:lpstr>
      </vt:variant>
      <vt:variant>
        <vt:i4>4</vt:i4>
      </vt:variant>
      <vt:variant>
        <vt:lpstr>Design</vt:lpstr>
      </vt:variant>
      <vt:variant>
        <vt:i4>2</vt:i4>
      </vt:variant>
      <vt:variant>
        <vt:lpstr>Folientitel</vt:lpstr>
      </vt:variant>
      <vt:variant>
        <vt:i4>16</vt:i4>
      </vt:variant>
    </vt:vector>
  </HeadingPairs>
  <TitlesOfParts>
    <vt:vector size="22" baseType="lpstr">
      <vt:lpstr>Arial</vt:lpstr>
      <vt:lpstr>Calibri</vt:lpstr>
      <vt:lpstr>Symbol</vt:lpstr>
      <vt:lpstr>Wingdings</vt:lpstr>
      <vt:lpstr>Präsentation_Master_RWTH_Verwaltung</vt:lpstr>
      <vt:lpstr>1_Präsentation_Master_RWTH_Verwaltung</vt:lpstr>
      <vt:lpstr>Anwendungswerkstatt -„Strukturwandel‟- </vt:lpstr>
      <vt:lpstr>Einführung</vt:lpstr>
      <vt:lpstr>Konzept für klimatisierten Arbeitsbereich</vt:lpstr>
      <vt:lpstr>Konzept für klimatisierten Arbeitsbereich</vt:lpstr>
      <vt:lpstr>Konzept für klimatisierten Arbeitsbereich</vt:lpstr>
      <vt:lpstr>Konzept für klimatisierten Arbeitsbereich</vt:lpstr>
      <vt:lpstr>Konzept für klimatisierten Arbeitsbereich</vt:lpstr>
      <vt:lpstr>Konzept für klimatisierten Arbeitsbereich</vt:lpstr>
      <vt:lpstr>Konzept für klimatisierten Arbeitsbereich</vt:lpstr>
      <vt:lpstr>Konzept für klimatisierten Arbeitsbereich</vt:lpstr>
      <vt:lpstr>Konzept für klimatisierten Arbeitsbereich</vt:lpstr>
      <vt:lpstr>Prozess: Heiz- und Kühlfall</vt:lpstr>
      <vt:lpstr>Regelung</vt:lpstr>
      <vt:lpstr>Gemessene Größe</vt:lpstr>
      <vt:lpstr>PowerPoint-Präsentation</vt:lpstr>
      <vt:lpstr>Schematische Darstellung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Stephan Wegewitz</dc:creator>
  <cp:lastModifiedBy>Stephan Wegewitz</cp:lastModifiedBy>
  <cp:revision>38</cp:revision>
  <dcterms:created xsi:type="dcterms:W3CDTF">2018-11-03T12:30:25Z</dcterms:created>
  <dcterms:modified xsi:type="dcterms:W3CDTF">2018-11-05T08:52:02Z</dcterms:modified>
</cp:coreProperties>
</file>